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7.xml" ContentType="application/vnd.openxmlformats-officedocument.presentationml.notesSlide+xml"/>
  <Override PartName="/ppt/ink/ink11.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546" r:id="rId2"/>
    <p:sldId id="597" r:id="rId3"/>
    <p:sldId id="582" r:id="rId4"/>
    <p:sldId id="583" r:id="rId5"/>
    <p:sldId id="584" r:id="rId6"/>
    <p:sldId id="585" r:id="rId7"/>
    <p:sldId id="586" r:id="rId8"/>
    <p:sldId id="587" r:id="rId9"/>
    <p:sldId id="628" r:id="rId10"/>
    <p:sldId id="588" r:id="rId11"/>
    <p:sldId id="627" r:id="rId12"/>
    <p:sldId id="634" r:id="rId13"/>
    <p:sldId id="589" r:id="rId14"/>
    <p:sldId id="599" r:id="rId15"/>
    <p:sldId id="590" r:id="rId16"/>
    <p:sldId id="591" r:id="rId17"/>
    <p:sldId id="592" r:id="rId18"/>
    <p:sldId id="625" r:id="rId19"/>
    <p:sldId id="626" r:id="rId20"/>
    <p:sldId id="593" r:id="rId21"/>
    <p:sldId id="594" r:id="rId22"/>
    <p:sldId id="596" r:id="rId23"/>
    <p:sldId id="598" r:id="rId24"/>
    <p:sldId id="327" r:id="rId25"/>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EA8D4-FD4E-4A71-9FE2-04E69992B856}" v="22" dt="2024-12-10T11:40:48.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08" autoAdjust="0"/>
  </p:normalViewPr>
  <p:slideViewPr>
    <p:cSldViewPr>
      <p:cViewPr varScale="1">
        <p:scale>
          <a:sx n="59" d="100"/>
          <a:sy n="59" d="100"/>
        </p:scale>
        <p:origin x="1500"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0B643045-7556-4A63-8F7A-38F6AC1BD0E0}"/>
    <pc:docChg chg="custSel modSld">
      <pc:chgData name="Kafentzis Georgios" userId="0fad1e94-8729-4dd9-a94a-3efaf92f008a" providerId="ADAL" clId="{0B643045-7556-4A63-8F7A-38F6AC1BD0E0}" dt="2023-11-27T18:28:03.116" v="15" actId="113"/>
      <pc:docMkLst>
        <pc:docMk/>
      </pc:docMkLst>
      <pc:sldChg chg="modSp mod modAnim">
        <pc:chgData name="Kafentzis Georgios" userId="0fad1e94-8729-4dd9-a94a-3efaf92f008a" providerId="ADAL" clId="{0B643045-7556-4A63-8F7A-38F6AC1BD0E0}" dt="2023-11-27T18:28:03.116" v="15" actId="113"/>
        <pc:sldMkLst>
          <pc:docMk/>
          <pc:sldMk cId="2390762046" sldId="588"/>
        </pc:sldMkLst>
        <pc:spChg chg="mod">
          <ac:chgData name="Kafentzis Georgios" userId="0fad1e94-8729-4dd9-a94a-3efaf92f008a" providerId="ADAL" clId="{0B643045-7556-4A63-8F7A-38F6AC1BD0E0}" dt="2023-11-27T18:28:03.116" v="15" actId="113"/>
          <ac:spMkLst>
            <pc:docMk/>
            <pc:sldMk cId="2390762046" sldId="588"/>
            <ac:spMk id="3" creationId="{00000000-0000-0000-0000-000000000000}"/>
          </ac:spMkLst>
        </pc:spChg>
      </pc:sldChg>
    </pc:docChg>
  </pc:docChgLst>
  <pc:docChgLst>
    <pc:chgData name="Kafentzis Georgios" userId="0fad1e94-8729-4dd9-a94a-3efaf92f008a" providerId="ADAL" clId="{E47EA8D4-FD4E-4A71-9FE2-04E69992B856}"/>
    <pc:docChg chg="custSel modSld">
      <pc:chgData name="Kafentzis Georgios" userId="0fad1e94-8729-4dd9-a94a-3efaf92f008a" providerId="ADAL" clId="{E47EA8D4-FD4E-4A71-9FE2-04E69992B856}" dt="2024-12-10T11:43:01.182" v="45" actId="20577"/>
      <pc:docMkLst>
        <pc:docMk/>
      </pc:docMkLst>
      <pc:sldChg chg="modSp mod">
        <pc:chgData name="Kafentzis Georgios" userId="0fad1e94-8729-4dd9-a94a-3efaf92f008a" providerId="ADAL" clId="{E47EA8D4-FD4E-4A71-9FE2-04E69992B856}" dt="2024-12-10T11:43:01.182" v="45" actId="20577"/>
        <pc:sldMkLst>
          <pc:docMk/>
          <pc:sldMk cId="2726529568" sldId="327"/>
        </pc:sldMkLst>
        <pc:spChg chg="mod">
          <ac:chgData name="Kafentzis Georgios" userId="0fad1e94-8729-4dd9-a94a-3efaf92f008a" providerId="ADAL" clId="{E47EA8D4-FD4E-4A71-9FE2-04E69992B856}" dt="2024-12-10T11:43:01.182" v="45" actId="20577"/>
          <ac:spMkLst>
            <pc:docMk/>
            <pc:sldMk cId="2726529568" sldId="327"/>
            <ac:spMk id="4" creationId="{00000000-0000-0000-0000-000000000000}"/>
          </ac:spMkLst>
        </pc:spChg>
      </pc:sldChg>
      <pc:sldChg chg="modSp mod modShow">
        <pc:chgData name="Kafentzis Georgios" userId="0fad1e94-8729-4dd9-a94a-3efaf92f008a" providerId="ADAL" clId="{E47EA8D4-FD4E-4A71-9FE2-04E69992B856}" dt="2024-12-10T11:40:48.012" v="22" actId="20577"/>
        <pc:sldMkLst>
          <pc:docMk/>
          <pc:sldMk cId="736814918" sldId="592"/>
        </pc:sldMkLst>
        <pc:spChg chg="mod">
          <ac:chgData name="Kafentzis Georgios" userId="0fad1e94-8729-4dd9-a94a-3efaf92f008a" providerId="ADAL" clId="{E47EA8D4-FD4E-4A71-9FE2-04E69992B856}" dt="2024-12-10T11:40:48.012" v="22" actId="20577"/>
          <ac:spMkLst>
            <pc:docMk/>
            <pc:sldMk cId="736814918" sldId="592"/>
            <ac:spMk id="3" creationId="{00000000-0000-0000-0000-000000000000}"/>
          </ac:spMkLst>
        </pc:spChg>
      </pc:sldChg>
      <pc:sldChg chg="delSp mod modShow">
        <pc:chgData name="Kafentzis Georgios" userId="0fad1e94-8729-4dd9-a94a-3efaf92f008a" providerId="ADAL" clId="{E47EA8D4-FD4E-4A71-9FE2-04E69992B856}" dt="2024-12-10T11:41:08.792" v="23" actId="478"/>
        <pc:sldMkLst>
          <pc:docMk/>
          <pc:sldMk cId="1188449378" sldId="593"/>
        </pc:sldMkLst>
        <pc:inkChg chg="del">
          <ac:chgData name="Kafentzis Georgios" userId="0fad1e94-8729-4dd9-a94a-3efaf92f008a" providerId="ADAL" clId="{E47EA8D4-FD4E-4A71-9FE2-04E69992B856}" dt="2024-12-10T11:41:08.792" v="23" actId="478"/>
          <ac:inkMkLst>
            <pc:docMk/>
            <pc:sldMk cId="1188449378" sldId="593"/>
            <ac:inkMk id="4" creationId="{00000000-0000-0000-0000-000000000000}"/>
          </ac:inkMkLst>
        </pc:inkChg>
      </pc:sldChg>
      <pc:sldChg chg="mod modShow">
        <pc:chgData name="Kafentzis Georgios" userId="0fad1e94-8729-4dd9-a94a-3efaf92f008a" providerId="ADAL" clId="{E47EA8D4-FD4E-4A71-9FE2-04E69992B856}" dt="2024-12-10T11:40:06.552" v="0" actId="729"/>
        <pc:sldMkLst>
          <pc:docMk/>
          <pc:sldMk cId="2611135962" sldId="594"/>
        </pc:sldMkLst>
      </pc:sldChg>
      <pc:sldChg chg="mod modShow">
        <pc:chgData name="Kafentzis Georgios" userId="0fad1e94-8729-4dd9-a94a-3efaf92f008a" providerId="ADAL" clId="{E47EA8D4-FD4E-4A71-9FE2-04E69992B856}" dt="2024-12-10T11:40:06.552" v="0" actId="729"/>
        <pc:sldMkLst>
          <pc:docMk/>
          <pc:sldMk cId="168098457" sldId="596"/>
        </pc:sldMkLst>
      </pc:sldChg>
      <pc:sldChg chg="mod modShow">
        <pc:chgData name="Kafentzis Georgios" userId="0fad1e94-8729-4dd9-a94a-3efaf92f008a" providerId="ADAL" clId="{E47EA8D4-FD4E-4A71-9FE2-04E69992B856}" dt="2024-12-10T11:40:06.552" v="0" actId="729"/>
        <pc:sldMkLst>
          <pc:docMk/>
          <pc:sldMk cId="2491740818" sldId="598"/>
        </pc:sldMkLst>
      </pc:sldChg>
      <pc:sldChg chg="mod modShow">
        <pc:chgData name="Kafentzis Georgios" userId="0fad1e94-8729-4dd9-a94a-3efaf92f008a" providerId="ADAL" clId="{E47EA8D4-FD4E-4A71-9FE2-04E69992B856}" dt="2024-12-10T11:40:06.552" v="0" actId="729"/>
        <pc:sldMkLst>
          <pc:docMk/>
          <pc:sldMk cId="1977079436" sldId="625"/>
        </pc:sldMkLst>
      </pc:sldChg>
      <pc:sldChg chg="mod modShow">
        <pc:chgData name="Kafentzis Georgios" userId="0fad1e94-8729-4dd9-a94a-3efaf92f008a" providerId="ADAL" clId="{E47EA8D4-FD4E-4A71-9FE2-04E69992B856}" dt="2024-12-10T11:40:06.552" v="0" actId="729"/>
        <pc:sldMkLst>
          <pc:docMk/>
          <pc:sldMk cId="1744758802" sldId="626"/>
        </pc:sldMkLst>
      </pc:sldChg>
      <pc:sldChg chg="mod modShow">
        <pc:chgData name="Kafentzis Georgios" userId="0fad1e94-8729-4dd9-a94a-3efaf92f008a" providerId="ADAL" clId="{E47EA8D4-FD4E-4A71-9FE2-04E69992B856}" dt="2024-12-10T11:40:06.552" v="0" actId="729"/>
        <pc:sldMkLst>
          <pc:docMk/>
          <pc:sldMk cId="1779352071" sldId="635"/>
        </pc:sldMkLst>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21T08:36:19.945"/>
    </inkml:context>
    <inkml:brush xml:id="br0">
      <inkml:brushProperty name="width" value="0.05292" units="cm"/>
      <inkml:brushProperty name="height" value="0.05292" units="cm"/>
    </inkml:brush>
  </inkml:definitions>
  <inkml:trace contextRef="#ctx0" brushRef="#br0">15672 15712 25 0,'-9'12'20'0,"9"-12"-1"16,0 0 0-16,0 0-2 16,0 0-2-16,0 0-3 0,0 0-3 15,0 0-2-15,0 0 0 16,-9-6-3-16,9 6-1 16,0 0 0-16,0 0-1 15,0 0-1-15,0 0 0 31,-11-6 0-31,11 6 0 0,0 0 0 16,0 0-1-16,0 0 0 16,0 0 0-16,0 0 1 15,0 0-1-15,0 0 0 16,11-3 1-16,0-4 0 16,3-5 0-16,9-4 0 15,8-4 1-15,8-7 0 0,6-3 0 16,4-4 0-16,3 4 0 15,-2 1 0-15,-1 2-1 16,-11 7 1-16,-4 1-1 16,-12 7 0-16,-6 6 1 0,-7 1-1 15,-9 5 0 1,0 0 0 0,0 0 0-16,8-12 0 15,-8 12 0-15,0 0 0 0,0 0-1 16,-11 0 0-16,1 3 1 15,-3 6-1-15,-2 2 0 16,-4 7 0-16,-2-1 0 16,-7 4 0-16,1 1 0 15,-1-3 0-15,-3 2 1 0,2-2-1 16,-5 0 0-16,0 0 0 16,3-3 0-16,0 0-1 15,3 0 2-15,0 0-2 16,4-3 1-16,4-1 0 15,4-4 0-15,7-1 0 16,9-7 0-16,0 0 0 0,0 0 0 16,9-8 0-16,4-3 0 15,7-4 0-15,3 0 1 16,7-3-1-16,3-2 0 0,4-1 1 16,3-2-1-1,1-4 0-15,5 1 0 16,-1 0 1-1,-3 1-1-15,-3 0 0 16,-7 6 1-16,-6 2-1 0,-5 8 0 16,-9 2 1-16,-12 7-1 15,0 0 0-15,0 0 1 16,-15 12-1-16,2-2 0 16,-5 1 0-16,0 4 0 15,-4 1 0-15,-3 0 0 0,-3 6 0 16,0 3 0-16,-6 2 0 15,3 1 0-15,-10 1 0 16,4 0 0-16,-2-1-1 16,4 0 1-16,4-5 0 15,2-8-1-15,7-1 1 16,5-4 0 0,8-5 0-16,9-5 0 15,-11 0 0-15,11 0 0 16,0 0 0-16,0 0 0 15,0 0 0-15,0-7 0 16,0 7 0-16,0 0 0 16,0 0 0-16,0 0 0 0,19-18 0 15,-1 4-1-15,9-8 2 0,10-5-1 16,9-8 0-16,10-2 0 16,2 0 0-16,-3 4 0 15,-7 6 1-15,-8 5-2 16,-14 18-7-16,-26 4-33 15,-7 13 1-15,-11-2 0 16,-8-8-1 0</inkml:trace>
  <inkml:trace contextRef="#ctx0" brushRef="#br0" timeOffset="1302.23">16008 15329 45 0,'-19'3'19'15,"9"-3"-1"-15,10 0-3 16,-14 8-3 0,14-8-3-16,-11 5 0 15,11-5-2-15,0 0 0 16,0 0-2-16,0 0 1 0,0 0-1 16,0 0-1-16,23 7-1 15,-6-7 0-15,7 0-1 16,4-2 0-16,5 2-1 15,-1-5 1-15,1 5-1 0,-7-5 0 16,-2 1 0-16,-5 0 0 16,-7 4 0-16,-12 0 1 15,0 0-1-15,0 0 0 16,-12 0 0-16,-7 0 0 16,-2 5-1-16,-7-2 0 15,0-3 0-15,-3 3 0 0,0-3 0 16,3 0 0-16,3 0 0 15,6 3-1-15,8-3 1 16,11 0-1-16,-13 0 1 16,13 0 0-16,18 4-1 15,-2-4 1-15,5 4 1 16,7-4-1 0,1-4 1-16,4 0-1 15,-2 0 0-15,-5 2 1 0,-2-2-1 16,-6-1 0-1,-4 1 0-15,-4 4 0 0,-10 0 0 16,0 0 0-16,0 0 0 16,0 0 0-16,0 0 0 15,0 0-1-15,0 0 1 0,0 0 0 16,0 0 0-16,0 0 0 16,0 0 0-16,0 0-1 15,0 0 1-15,0 0 0 16,0 0 0-16,0 0 0 15,0 0 0-15,0 0 0 16,2 14 0 0,-2-14 0-16,-4 20 0 15,-1-7 0-15,-2 6 1 16,0 3-1-16,-3 4 0 16,-1 0 0-16,-1-1 0 15,0-1 0-15,2-3 0 16,1-3 0-16,2-5 0 0,7-13 1 15,0 0-1-15,0 0 1 16,0 0-1-16,13-15 0 16,-3 2 0-16,1-2 1 15,-1-2-1-15,2 1 0 0,-2 3 0 16,-1 0 0-16,0 0 0 16,-3 3 1-16,-6 10 0 15,7-14-1-15,-7 14 1 0,0 0 0 16,0 0 1-16,-11 16 0 15,3-3-1-15,-2 2 1 16,1-1-3-16,3 6-11 16,6-6-27-16,0-14-1 15,0 0 0-15,0 0-1 32</inkml:trace>
  <inkml:trace contextRef="#ctx0" brushRef="#br0" timeOffset="2534.48">16175 16000 14 0,'0'0'32'15,"0"0"-3"-15,0 0-5 16,-6-11-5-16,6 11-3 16,0 0-4-16,4 11-2 15,-4 0-3-15,6 5-2 16,-6 4-2-16,7 8 1 16,-2 1-1-16,0 3-1 0,-3-3 0 15,3 1 0-15,-1-5-2 16,2-3 2-16,-6-7 0 15,3-2 0-15,-3-13 1 16,0 0 0-16,0 0 0 16,0-10-1-16,-6-6 1 0,6-3-1 15,0-4-1-15,0-5 0 0,0 2-1 16,9-3 0-16,0 4 1 16,4 3-2-16,3 3 2 15,5 4-1-15,1 7 0 16,0 5 0-16,2 3-1 15,-2 0 0-15,-2 7-6 32,-9-7-21-32,-11 0-12 0,18 4-1 15,-18-4 0-15</inkml:trace>
  <inkml:trace contextRef="#ctx0" brushRef="#br0" timeOffset="3953.3">16375 16370 29 0,'9'0'24'0,"-4"-9"-3"16,5-1-3-16,2 0-1 16,-5-2-2-16,5 5-2 15,-9-7-3-15,-3 14-2 16,9-10-1-16,-9 10-2 16,0 0 0-16,4 12-1 0,-4-12-3 15,0 12 1-15,0-12-1 16,3 19 1-16,-3-9-1 15,3 1 1-15,-3 0 0 16,0 8-1-16,0-1 1 16,0-2 0-16,0 3-1 0,0-4-2 31,0-1-4-31,0-14-10 0,0 0-23 16,11 6-2-1,-6-17 2-15,3 4-2 0</inkml:trace>
  <inkml:trace contextRef="#ctx0" brushRef="#br0" timeOffset="4607.46">16622 16419 17 0,'0'0'19'16,"0"0"0"-16,-7-13-2 15,7 0-1-15,7 0-1 16,1 2-2-16,-1-8-1 16,6 10-1-16,-8-5 0 0,10 7-3 15,-15 7 0-15,18-4-2 16,-18 4-3-16,15 15 1 15,-12-3-2-15,3 6 0 16,-6 3-1-16,0 3-1 16,-6-4-1-16,-6 2 0 15,0-1-1 1,-4-4 0-16,0-1 0 16,-3-7 1-16,1-2-1 15,2-2 1-15,1-5 0 16,15 0 0-16,-10-5 1 15,10 5 0-15,7-10 0 16,2 5 0-16,4 1 1 16,5 1 0-16,-2 3 0 0,3 9 1 15,-1-3-1-15,-2 3 1 16,2-1-1-16,-6 1 0 16,1-3-1-16,-1-6-3 15,0 0-22-15,-2-3-13 0,-10-10 1 16,0 4-1-16</inkml:trace>
  <inkml:trace contextRef="#ctx0" brushRef="#br0" timeOffset="103853.75">16155 15830 21 0,'0'0'27'0,"-10"0"-2"16,10 0-5-16,0 0-2 31,0 0-4-31,0 0-1 0,18 0-3 16,4 3-2-16,-1-6-2 15,10 3 0-15,4-3-2 16,2 3-2-16,0 0-3 16,-5 0-3-16,1 6-5 15,-8-1-10-15,-6-3-14 16,2 6-5-16,-21-8 2 0,22 11 3 15</inkml:trace>
  <inkml:trace contextRef="#ctx0" brushRef="#br0" timeOffset="104302.73">16455 15796 22 0,'-9'-9'27'0,"9"9"-6"16,0 0-4-1,12 0-6-15,-2 0-4 16,1 5-3-16,6-3-1 16,-2 1 0-16,3 4 0 15,-3-3-1-15,1 1 0 0,-6 2 1 16,-10-7 1-1,9 13 1-15,-15-3 1 0,-6-1 0 16,0 5 0-16,-7-1 1 16,2 2-2-16,0-1-9 0,0 3-26 15,3-10-4-15,14-7-2 16,0 0 0-16</inkml:trace>
  <inkml:trace contextRef="#ctx0" brushRef="#br0" timeOffset="105503.08">7426 15790 16 0,'-11'-3'24'0,"11"3"0"15,-7-4-1-15,7 4-4 16,0 0-2-16,0 0-3 0,0 0-3 15,-11-7-3-15,11 7 0 16,0 0-2-16,14 0-1 16,-5-3-2-16,9 3 0 15,4-5 0-15,9 2-1 16,0-4 0-16,6 4-1 16,0-2 0-1,-3 1-2-15,-3 4-3 16,-9 0-5-16,-1 0-5 15,-11 0-11-15,-10 0-12 0,13 0-2 16,-13 0 1-16</inkml:trace>
  <inkml:trace contextRef="#ctx0" brushRef="#br0" timeOffset="106118.86">7677 15687 39 0,'0'0'26'16,"0"0"-3"-16,0 0-6 15,0 0-3-15,0 0-3 16,0 0-4-16,0 0-2 31,16 11-2-31,-5-4-2 0,3 0 0 16,1 0-1-16,1 1 1 15,-2-4-1-15,0 1 1 16,-5-5 1-16,-9 0 1 16,9 5 0-16,-9-5 0 15,0 0 1-15,-12 15 0 16,2-7 0-16,0 3-1 0,-2-2 0 16,-1 1-2-16,5 0-4 15,-1-7-11-15,-4-6-23 16,13 3 0-16,-3-21-1 15,6 2 0-15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9:19:13.732"/>
    </inkml:context>
    <inkml:brush xml:id="br0">
      <inkml:brushProperty name="width" value="0.05292" units="cm"/>
      <inkml:brushProperty name="height" value="0.05292" units="cm"/>
      <inkml:brushProperty name="color" value="#FF0000"/>
    </inkml:brush>
  </inkml:definitions>
  <inkml:trace contextRef="#ctx0" brushRef="#br0">1591 14131 1847 0,'14'-19'107'0,"0"2"118"0,6-7-108 0,13-6-44 0,22-19-21 0,13 14 2 0,3 7-13 15,-2 28-13-15,-5 6-12 0,-9 21-11 0,5 6-2 0,-1-2 3 16,10 1 1-16,8-11-36 16,-5-3-124-16</inkml:trace>
  <inkml:trace contextRef="#ctx0" brushRef="#br0" timeOffset="414.3786">1609 14184 342 0,'-2'-1'146'16,"-4"-1"-60"-16</inkml:trace>
  <inkml:trace contextRef="#ctx0" brushRef="#br0" timeOffset="953.7947">2282 13930 1049 0,'-6'-3'500'0,"-4"-5"-188"16,3 1-58-16,9 7-117 15,6 3-52-15,21 12-75 0,13 8-19 16,26 8 7-16,4 4 2 16,0-3 6-16,-10-5-2 15,-21-7 2-15,-6-3 1 16,-15-7 0-16,-9-1 4 16,-18-2 63-16,-10 3 20 15,-20 7 10-15,-7 3 8 16,-5 8-48-16,-9 2-15 0,5 1-13 15,2-1-11-15,14-13-15 16,14-3-10-16,19-14-197 16</inkml:trace>
  <inkml:trace contextRef="#ctx0" brushRef="#br0" timeOffset="4631.7085">3647 13773 555 0,'-4'0'362'0,"-6"0"-21"0,-11 3-116 16,1-1-45-16,-19 5-42 0,-4-1-19 31,-9-2-39-31,-8 0-16 0,8-8-38 0,9 3-17 15,19-4-16 1,11 1-21-16,13 4-44 0,10 0-2 0,17 6 7 16,12 7 16-16,16 14 46 15,-6 8 5-15,-16 13 21 16,-16 4 10-16,-26 10 4 16,-16-3 2-16,-16-3-14 15,-5-3-4-15,2-17 1 16,11-6-3-16,15-17 2 15,8-5 4 1,12-8 0-16,10 0 5 16,17-1-2-16,10 1-5 15,11 7-7 1,2 1-4-16,-3 3-6 16,-3 0-2-16,7-7-75 0,0-4-113 15</inkml:trace>
  <inkml:trace contextRef="#ctx0" brushRef="#br0" timeOffset="4819.7013">3812 14035 1015 0,'12'0'440'0,"8"-5"-227"0,23 5-138 16,6 0-23-16,3 3-35 15,-2 4-5-15,-8 1 6 16,-8-5-59-16,-11-1-280 16</inkml:trace>
  <inkml:trace contextRef="#ctx0" brushRef="#br0" timeOffset="4981.6604">3988 14058 724 0,'0'6'385'0,"4"4"-60"15,-1 3-112-15,2 9-60 16,2-3-30-16,2 8-51 16,-1 1-25-16,1-5-26 0,5 1-50 15,6-8-337-15</inkml:trace>
  <inkml:trace contextRef="#ctx0" brushRef="#br0" timeOffset="5390.0666">4431 14149 816 0,'-12'-13'434'15,"-7"-8"-118"-15,-4-4-122 16,-2 8-42-16,0 7-72 16,-1 3-36-16,1 11-58 15,1 7-13-15,9 8-9 16,8 4 6-16,11 3 21 15,10 0 5-15,10-5 3 16,1-5 1-16,6-9 1 16,0-8 4-16,-4-9 6 0,-4-4 5 15,-7-7 6 1,-7 3 6-16,-4-2 12 0,-4 0-1 16,1 9-11-16,5 6-11 15,0 8-19-15,4 6-4 16,2 11 1-16,0-1 4 15,2 3 3-15,1-4 2 0,-4-10 5 16,6-2 14-16,4-12 37 16,-1-3 10-16,1-9 17 15,-5-3-10-15,-5 0-34 16,-3 3 1-16,-5 4-211 16,1 7-199-16</inkml:trace>
  <inkml:trace contextRef="#ctx0" brushRef="#br0" timeOffset="5820.4963">5523 14089 1076 0,'-12'12'445'16,"-12"14"-271"-16,-3 9-41 15,-6 1-54-15,-4-5-24 16,-2-11-13-16,2-7-4 16,3-17-14-16,6-7-4 0,7-15-25 15,5-2-14 1,10 1-14-16,7 0 2 0,12 9 17 16,5 1 12-16,11 13 16 15,5 8 4-15,4 17-5 16,1 9-3-1,-7 9-1-15,-4 0-1 0,-8-3-36 16,-2-4-99-16</inkml:trace>
  <inkml:trace contextRef="#ctx0" brushRef="#br0" timeOffset="5969.9505">5417 13822 902 0,'-4'-7'543'0,"-3"-5"-53"15,7 9-258-15,4 10-182 16,6 7 17-16,8 9-385 16</inkml:trace>
  <inkml:trace contextRef="#ctx0" brushRef="#br0" timeOffset="6565.2472">5653 13653 955 0,'6'-1'378'0,"10"0"-248"16,10-1-27-16,17 1-19 15,5 1-13-15,7-5-23 16,-8 2-13-16,-17-3-15 16,-7-3 0-16,-13 3 11 15,-5-3 1-15,-9 1-6 16,-5 4-10-16,-8 5-25 15,1 4-15-15,1 8-7 16,2 3 2-16,8 6 11 16,5 3 8-16,4 4 8 15,3-4 2-15,-1-3 1 16,3 1 3-16,0-7 3 0,-6-2 1 16,0-2 8-16,-4-7 1 15,-10 2-6-15,3 0-4 16,5 8-15-16,0 6-3 15,9 15-2-15,2 5 3 16,-1 3 7-16,0 1 3 16,3-2 7-16,-7-3 8 15,-4-2 17-15,-7-6 9 16,-16-6 18-16,-4-8 12 0,-13-12 3 16,-3-6-9-16,4-12-27 15,8-3-26-15,20-3-78 16,12-1-30-16,22 0-89 15,12 0-51-15,18 12-166 16</inkml:trace>
  <inkml:trace contextRef="#ctx0" brushRef="#br0" timeOffset="6969.9983">6224 14187 553 0,'4'-8'341'15,"3"-11"-14"-15,-1-5-28 16,-6-4-60-16,-5 0-37 15,-10 0-63-15,-3 6-33 16,-9 9-58-16,-2 5-28 0,3 16-30 16,1 9-8-16,6 8 2 15,5 9 3 1,14 1 1-16,7-5 2 16,13-2 1-16,3-10 2 15,3-12 5-15,4-6 2 16,-4-10 7-16,-3-6 3 15,-7-11 3-15,-3 3 0 0,-3-3 1 16,0 3-2 0,0 9-5-16,-1 4-4 0,-2 12-7 15,1 4-1-15,1 10 0 16,3 6 3 0,1 4 3-16,5 1 1 15,-1-4 2-15,-1-6 1 0,1-11 11 0,-2-4 14 16,1-9 15-16,-2-4 2 15,0-4-10-15,-3-2-14 16,-3 2-90-16,0 2-103 16,2 3-423-16</inkml:trace>
  <inkml:trace contextRef="#ctx0" brushRef="#br0" timeOffset="7240.6756">6780 14078 559 0,'8'3'393'0,"9"11"0"15,-16 1-135-15,-1 5-26 16,-10 6-91-16,-4-3-36 16,-4 0-52-16,-3-2-17 15,0-10-15-15,-3-1-3 16,1-10-20 0,2-4-15-16,3-7-23 0,4-2-9 15,11-4-2 1,6 2 8-16,10-1 36 0,7-1 10 15,3 12 27-15,1 2 10 16,-1 14 5-16,1 7 6 16,-3 9 3-16,-4 0-3 0,1 2-16 15,-2-2-11-15,-1-9-161 16</inkml:trace>
  <inkml:trace contextRef="#ctx0" brushRef="#br0" timeOffset="7797.9414">7621 14074 1015 0,'-9'4'419'0,"-8"8"-237"16,4 6-88-16,9 4-56 15,9 4-10-15,14 2-10 16,9-4 2 0,10-8 7-16,1-8 2 15,0-11-2-15,-4-9-1 16,-8-7-2-16,-7-7 1 0,-12 1 1 16,0-3 0-16,-8 4-2 15,-2 8-6-15,-4 4 5 16,2 11-6-16,4 16-7 15,0 9 0-15,4 28-15 16,-4 12 2-16,-8 21 6 0,-1 5 4 16,-14-6 5-16,1-11 1 15,-7-21 4-15,0-12 0 16,-4-22 11-16,2-8 1 16,1-20-13-16,3-12-15 0,12-13-69 15,7-9-57-15,14-13-136 16,8-3-164-16</inkml:trace>
  <inkml:trace contextRef="#ctx0" brushRef="#br0" timeOffset="7956.5884">8053 13730 1294 0,'-1'-6'580'0,"-6"-3"-300"16,-1 3-92-16,-4 15-121 15,3 8-42-15,1 19-40 16,5 11-97-16</inkml:trace>
  <inkml:trace contextRef="#ctx0" brushRef="#br0" timeOffset="8365.6915">8108 14070 851 0,'-6'9'347'16,"-6"8"-193"-1,6 12-99-15,3 2-21 0,10 5 1 16,5-5 2-16,11-8 14 16,5-5 7-16,1-13 10 15,1-5 14-15,-7-11 3 31,-2-7-4-31,-7-6-3 0,-1 0-12 0,-6-3-7 16,-2 5 1-16,-5 4-10 31,-1 5-12-31,1 13-27 16,0 6-9-16,7 19-10 0,-2 12-2 16,7 24 4-16,-4 14 1 0,-7 15 5 0,-1 1 4 15,-15-5 8-15,-4-8 5 16,-13-17 2-16,-4-8 1 31,-4-21 8-31,2-13 1 0,6-26-7 16,6-16-12-16,11-20-47 15,11-7-59-15,17-5-164 0,11-3-186 16</inkml:trace>
  <inkml:trace contextRef="#ctx0" brushRef="#br0" timeOffset="8620.158">8812 14081 836 0,'4'-6'499'0,"0"-4"-51"0,2 4-99 15,-6 2-110-15,1 4-64 16,-1 4-78-16,0-4-32 16,0 0-39-16,0 0-13 15,0 0-13-15,0 0-33 16,0 0-175-16,0 0-132 0</inkml:trace>
  <inkml:trace contextRef="#ctx0" brushRef="#br0" timeOffset="8810.8962">8826 14239 1117 0,'-5'0'568'0,"0"2"-142"16,2 0-112-16,2-2-129 15,0 0-39-15,1 0-75 0,0 0-28 16,0 0-25-16,0 0 16 15,0 0-224-15</inkml:trace>
  <inkml:trace contextRef="#ctx0" brushRef="#br0" timeOffset="13701.8967">9679 13783 875 0,'-3'-6'463'0,"0"-3"-120"15,1 6-104-15,-1 10-142 16,3 12-53-16,1 22-55 16,2 18-5-16,4 17 12 15,-2 2 2-15,7-2 3 16,-1-7 1-16,1-12 2 0,4-5 14 15,-3-22-141-15,3-9-97 16</inkml:trace>
  <inkml:trace contextRef="#ctx0" brushRef="#br0" timeOffset="13909.8605">9644 13773 1042 0,'16'-7'404'15,"26"-5"-279"-15,11 1-32 0,18 6-42 16,5 3-13 0,5 4-22-16,-3 0 5 0,-11 1-163 15,-6 3-174-15</inkml:trace>
  <inkml:trace contextRef="#ctx0" brushRef="#br0" timeOffset="14120.5379">9669 14017 734 0,'0'0'395'0,"10"1"-69"0,15 0-140 0,18 1-105 16,10 3-9-16,10-5-25 16,2 4-9-16,-4 0-67 15,-2-2-189-15</inkml:trace>
  <inkml:trace contextRef="#ctx0" brushRef="#br0" timeOffset="14683.1767">10292 14304 343 0,'1'-2'242'0,"6"0"32"15,2 0-33-15,-1-3-40 16,0-1-21-16,-1-6-37 15,-3-2-21-15,-9-3-42 16,-1-1-22-16,-7 2-35 16,-6 5-16-16,-3 5-26 15,-4 6-10-15,-4 11-8 0,6 6 0 16,5 8 5-16,6 2 3 16,16 2 2-16,2-3 2 15,14-5 4-15,4-4 3 16,4-11 9-16,0-6 4 15,-5-10 9-15,-5-5 4 16,-6-4 3-16,1 0 1 0,-9 3 4 16,0 2 4-16,-3 10 2 15,-3 4-3-15,-1 8-6 16,0 8-4-16,4 12-6 16,0 4 2-16,7 13 0 15,-4-2 0-15,4-5 1 16,4-3 0-16,-4-12 2 15,4-2 1-15,0-10-132 16</inkml:trace>
  <inkml:trace contextRef="#ctx0" brushRef="#br0" timeOffset="15158.6931">10475 14524 935 0,'1'-4'413'16,"2"-5"-214"-16,3-1-30 0,6-4-57 15,5 1-20-15,10 4-32 16,1 3-15-16,3 10-31 16,0 1-11-16,-8 7-6 15,-5 1-3-15,-7 2 1 16,-7 1 2-16,-7-3 3 15,-3-1 1-15,-3-4 4 16,3-1-1-16,2-1-2 0,1-1-2 16,3 0-3-16,3 1 1 15,0 2 0 1,1 1 1-16,-3 5 1 0,-7-2 1 16,-9 0 5-16,-5 0-25 15,-3-7-112 1,4-1-152-16</inkml:trace>
  <inkml:trace contextRef="#ctx0" brushRef="#br0" timeOffset="16021.3037">10855 14653 771 0,'-4'-1'359'0,"0"-4"-166"15,-3 3-50-15,2 7-78 16,2 3-26-16,0 5-22 16,2 5-2-16,2 2-1 15,3-1-4-15,0-2 2 16,8-2 5-16,4-9 12 15,0-4 4-15,7-4 5 16,-1-7-3-16,-2-4-6 16,-1-4-2-16,-4-1-7 15,-3 2-4-15,-3 6-8 16,-2 2-6-16,-2 7-4 16,-2 4-4-16,-2 11-1 15,3 6 2-15,-2 11 0 16,3 6 2-16,-5 8 2 15,-2 0 1-15,-7 0 12 0,-6-5 8 16,-8-3 18-16,-5-7 4 16,0-12 3-16,-1-5 1 15,7-14-4-15,-1-7-5 16,8-14-44-16,3-4-55 16,7-11-182-16,5 1-302 15</inkml:trace>
  <inkml:trace contextRef="#ctx0" brushRef="#br0" timeOffset="16719.7886">9793 13554 714 0,'-4'-2'325'0,"4"0"-163"15,5-1-62-15,-5 2-62 16,29 0-14-16,61 0 11 16,-11 1 4-16,19 5-2 0,-2 1-4 15,-10 4-14-15,-12 0-4 16,-23-1 0-16,-6-1 0 15,-13-5-29-15,-6-3-19 16,-13-3-13-16,-8-4-6 16,-13-6 28-16,-5-1 16 15,-3-6 9 1,3 4 5-16,8 7-5 0,2 4-1 0,7 7 3 16,5 4 1-16,7 8 2 15,5 5 0 1,4 4 14-16,-3 1 8 15,-6 0 21 1,-6-1 18-16,-13-6 7 0,-4 1-4 0,-9-7-10 16,-2-2-46-16</inkml:trace>
  <inkml:trace contextRef="#ctx0" brushRef="#br0" timeOffset="17179.6738">11469 14133 872 0,'12'2'345'16,"20"1"-235"-16,9-3-31 16,12-2-39-16,0 0-14 15,-5 2-15-15,-6 0-1 16,-6 1-10-16,-5-1-53 0,-8 3-225 15</inkml:trace>
  <inkml:trace contextRef="#ctx0" brushRef="#br0" timeOffset="17418.6182">11539 14244 603 0,'-8'-3'331'0,"5"7"-58"16,2-2-103-16,13 4-66 15,14-1-11 1,-14-3 11-16,1 1 8 0,48 2 4 0,1 0-16 16,-3-2-36-16,-29-3-21 15,-6 1-25-15,-2 1 2 16,-2 1-126-16</inkml:trace>
  <inkml:trace contextRef="#ctx0" brushRef="#br0" timeOffset="17898.9852">12578 13809 673 0,'-1'-2'416'16,"-1"-4"-49"-1,2 14-224-15,-4 11-45 0,3 24-77 16,3 17-5-16,3 16-3 16,3 6-1-16,0-1-1 15,-2-3 0-15,-3-7 1 16,0-9 0-16,0-21 1 16,-2-12 22-16,0-16-115 15,-1-13-118-15</inkml:trace>
  <inkml:trace contextRef="#ctx0" brushRef="#br0" timeOffset="18118.6">12564 13841 819 0,'8'-9'337'16,"15"-7"-194"-16,6 3-52 15,14 6-43-15,6 6-16 16,11 9-29-16,3 4-1 16,2 3 1-16,2 0 17 15,-13-3-136 1,-3-2-130-16</inkml:trace>
  <inkml:trace contextRef="#ctx0" brushRef="#br0" timeOffset="18372.4548">12610 14125 566 0,'2'2'289'0,"8"4"-27"15,7 0-130-15,13 5-5 16,9-1-1-16,6-1-31 16,3 1-17-16,-2-2-41 15,0-2-13-15,-6-4-85 16,-3-2-186-16</inkml:trace>
  <inkml:trace contextRef="#ctx0" brushRef="#br0" timeOffset="18749.1861">13000 14479 687 0,'5'-2'332'0,"7"-4"-124"16,2-3-37-16,5-2-62 15,-2-3-15-15,1-3-17 16,1 1-4-16,-6-3 3 16,-3 2-2-16,-5 5-9 15,-1 2-7-15,-5 6-33 16,2 6-21-16,-1 7-21 15,-2 5-4-15,3 15 11 0,-1 3 8 16,0 11 2 0,6-1 1-16,-2-7-1 0,4-4 1 15,-2-10 2-15,2-5-18 16,0-4-244-16</inkml:trace>
  <inkml:trace contextRef="#ctx0" brushRef="#br0" timeOffset="19297.7184">13244 14407 533 0,'-4'-3'358'0,"-4"-4"0"16,7 1-144-16,0 2-46 16,3-3-71-16,14 1-28 15,2-2-32-15,14 2-5 16,6 7-14-16,-5 6-9 0,-6 7-10 16,-10 0-4-16,-11 4 2 15,-8 0 2-15,-10 1 4 16,-1 1 2-16,2-5-1 15,2-4-16-15,12-5-10 16,5-1-2-16,7-4-2 16,6 3 14-16,3 5 3 15,1 2 1-15,-6 8 4 16,-8-3 6-16,-22 1 18 16,-12-3 3-16,-17 0 5 15,-3-6-2-15,4-8-103 16,5-3-158-16</inkml:trace>
  <inkml:trace contextRef="#ctx0" brushRef="#br0" timeOffset="19911.4704">13694 14566 381 0,'0'-1'253'0,"-6"1"10"16,2 3-34-16,3-3-67 15,-1 0-38-15,1 0-51 16,-3 9-20-16,0 7-20 15,9 28-1-15,10-34-3 16,1-3 4-16,1-8 10 16,4-5 2-16,-3-5 0 0,1-3-2 15,-2 1-6-15,-9-3-3 16,-5 6-4-16,-3 0-9 0,-5 9-24 16,4 7-7-16,0 15-15 15,1 4 0-15,7 17 12 16,2 5 4-16,3 12 4 31,-2 5 5-31,-10-7 2 0,-6-2 3 0,-11-17 6 16,-4-7 6-16,-9-16 15 15,2-9 8-15,-3-19 0 16,3-5-16 0,8-13-45-16,2-5-42 0,8-4-90 31,-2-3-59-31,12 5-193 0</inkml:trace>
  <inkml:trace contextRef="#ctx0" brushRef="#br0" timeOffset="20665.8046">12814 13643 806 0,'0'-2'351'0,"3"2"-192"16,5 0-62-16,20 0-50 16,11 1-8-16,25 1 5 15,10-1-1-15,7 4-7 16,-1-3-9-16,-5-1-11 15,-5-1-4-15,-17-2-4 16,-10 2-14-16,-22 2-66 16,-8 4-35-16,-13-4-9 15,-2 1 3-15,-12-8 59 0,-2-2 38 16,-9-4 26-16,-2-5 23 16,-1-2 31-16,1 2 11 15,13 3 0-15,4 3-6 16,10 7-30-16,4 3-14 15,6 4-15-15,6 8-5 16,11 7 1-16,2 1 1 16,6 5 4-16,0-3 3 15,-12-2 35-15,-6-3 30 16,-19-1 56-16,-13-2 17 16,-13 2-16-16,-4 2-28 15,-3 2-61-15,4 1 5 0,1 4-122 16</inkml:trace>
  <inkml:trace contextRef="#ctx0" brushRef="#br0" timeOffset="25463.1583">14485 14141 538 0,'-13'0'254'15,"-7"2"-81"-15,7 2-45 0,15-8-36 16,21 10-14 0,29 0-37-16,13-1-3 0,28 6-6 15,4-7-4 1,0-3 1-16,0 0-4 15,-24 0-6-15,-15-3-1 16,-26-3-13-16,-10 2-56 0,-9-2-243 16</inkml:trace>
  <inkml:trace contextRef="#ctx0" brushRef="#br0" timeOffset="25757.6413">14591 14267 492 0,'2'1'231'15,"-3"1"-65"1,7 3-84-16,-6-5-10 0,0 0-1 15,25 6-16-15,51 5-20 32,-20-10-2-32,14-1-10 15,11-1-1-15,-5 0-4 16,-4 0-3-16,-12-4-5 16,-8 1-17-16,-12 0-82 0,-8 1-71 15</inkml:trace>
  <inkml:trace contextRef="#ctx0" brushRef="#br0" timeOffset="26076.3264">15051 14095 582 0,'0'0'308'0,"0"-2"-84"15,3 2-70-15,-3 0-83 16,4 0-28-16,25 7-27 16,32 16 2-16,-28-5-1 15,2-1 0-15,-7 3 0 16,-4-2-2-16,-9-1 27 0,-7-2 12 16,-8-3 10-16,-5 3 2 15,-9 3-20-15,-1 6-11 16,-11-1 16-16,-4 2 4 15,0 3-8-15,1-5-3 16,6-1 14-16,1-5-68 16</inkml:trace>
  <inkml:trace contextRef="#ctx0" brushRef="#br0" timeOffset="31347.2678">22588 6234 698 0,'-2'-5'407'0,"-5"-7"-23"0,4 23-302 16,3 18-43-16,1 41-49 15,2 18-2-15,-3 30 15 16,-2 9 2-16,-7-2 9 15,-6-5-3 1,1-25 5-16,3-18 7 0,5-30-48 16,9-13-49-16,6-21-214 15</inkml:trace>
  <inkml:trace contextRef="#ctx0" brushRef="#br0" timeOffset="31584.1531">22457 7128 999 0,'2'0'379'16,"4"1"-244"-16,26 2-104 0,18 2-10 0,38 0 24 15,10-2 8-15,19-4-13 31,2-2-6-31,1-1-16 0,-1 1-16 0,-19 3-135 16,-14 1-226-16</inkml:trace>
  <inkml:trace contextRef="#ctx0" brushRef="#br0" timeOffset="31851.2753">23239 7064 860 0,'4'-2'355'0,"7"2"-197"15,14 5-102-15,3 2-23 16,10 11-8-16,2 3 0 15,-10 5 2-15,-7 0 5 16,-19-1 16-16,-12 4 5 16,-14 0-4-16,-7-2-5 0,-5-4-114 15</inkml:trace>
  <inkml:trace contextRef="#ctx0" brushRef="#br0" timeOffset="33022.1402">22627 6167 792 0,'-5'2'334'16,"-8"6"-185"-16,-1 5-54 0,-9 8-40 15,0-1-1-15,-1 6-12 0,-1-3-5 16,5-5-8-16,4-3-7 16,7-14 7-1,4-4 1-15,9-13-5 0,1-4-4 16,3-5-14-1,7 2-3-15,-1 0 0 0,0 0-1 16,2 6 3-16,-3 5 4 0,1 9-9 16,3 10-3-16,7 12-9 15,7 6-5 1,10 5 11-16,-1 0 9 0,4-5-136 16,1-8-142-16</inkml:trace>
  <inkml:trace contextRef="#ctx0" brushRef="#br0" timeOffset="33587.4111">22933 5927 848 0,'0'-1'380'16,"3"8"-170"-16,-2 4-67 15,7 17-68-15,-3 3-17 0,2 9-33 16,1 1-6-16,1-4-1 15,-1-2-1-15,-3-9-28 16,-1-3-71-16,-4-12-290 16</inkml:trace>
  <inkml:trace contextRef="#ctx0" brushRef="#br0" timeOffset="33717.5133">22741 6089 892 0,'12'2'376'0,"18"-1"-201"0,8 0-45 16,15 2-42-16,4-3-22 16,5 0-16-16,-3-1-74 15</inkml:trace>
  <inkml:trace contextRef="#ctx0" brushRef="#br0" timeOffset="39070.5932">23673 6729 775 0,'0'0'332'16,"0"4"-170"-16,0 5-78 16,1 6-57-16,2 6-10 15,0 11-13-15,1 0-2 16,-3 3 6-16,1-3 2 15,-2-5-15-15,1-5-64 16</inkml:trace>
  <inkml:trace contextRef="#ctx0" brushRef="#br0" timeOffset="39231.039">23505 6868 535 0,'1'0'313'0,"8"0"-10"15,9 0-94-15,15 0-71 16,10 0-12-16,10 1-36 16,3 1-27-16,-8 3-35 15,-8-5-17-15</inkml:trace>
  <inkml:trace contextRef="#ctx0" brushRef="#br0" timeOffset="41088.529">15983 13791 742 0,'0'-4'393'15,"-2"2"-107"-15,2 6-79 16,0-4-107-16,0 30-34 0,3 74-36 16,0-28-12-1,2 18-6-15,-2-2-2 0,-3-4 1 16,-3-5 0-1,-1-24-4-15,2-9 0 16,4-25-120-16,2-8-67 16</inkml:trace>
  <inkml:trace contextRef="#ctx0" brushRef="#br0" timeOffset="41256.9243">15865 13871 634 0,'6'-8'355'0,"5"-6"-70"0,19 6-123 31,-15 4-38-31,1 0-58 0,58-6-25 16,21 2-26-16,6 6-7 0,-24 4-34 16,-2 2-75-16</inkml:trace>
  <inkml:trace contextRef="#ctx0" brushRef="#br0" timeOffset="41478.9167">15948 14112 814 0,'3'4'352'0,"15"1"-173"0,13 0-62 16,17-4-68-16,17 2-4 16,13 0-26-16,-1-1-8 15,4 6-281-15</inkml:trace>
  <inkml:trace contextRef="#ctx0" brushRef="#br0" timeOffset="42036.8562">16565 14396 608 0,'0'-12'332'0,"-3"-5"-75"16,2-5-76-16,-7-1-17 15,-4 2-32-15,-3 4-21 16,-7 9-47-16,-1 7-26 15,-4 8-36-15,2 8-15 16,3 9-17-16,7 1-2 0,15 6 5 16,6-1 6-16,12-7 8 15,5-5 1-15,6-12 0 16,-1-6 2-16,-5-7 9 16,-5-5 6-16,-5-3 11 15,-3-5 3-15,-5 1 2 16,-3 3 0-16,-2 7 6 15,-7 3-1-15,0 9-4 16,1 10-5-16,2 10-9 16,5 9 0-16,0 10 0 15,3-2 0-15,-3-1-1 16,2-3-1-16,1-11 1 16,-4-2 0-16,0-6-2 0,-3-5 0 15,-1-4-126-15,4-1-237 16</inkml:trace>
  <inkml:trace contextRef="#ctx0" brushRef="#br0" timeOffset="42464.2718">16614 14557 534 0,'0'-3'358'16,"-2"-1"35"-16,4-1-172 0,-2 3-105 15,0 1-36-15,14 0-44 16,43 1-14-1,-32 5-11-15,-1 1-2 0,-10 3-2 16,-9 1 1-16,-12 2 0 16,-5 0-1-16,-2-2 0 15,1-2-1-15,8-5-24 16,5 1-10-16,11-3-10 16,6 0-1-16,9 6 20 0,2 0 8 15,-3 7 9-15,-3 2 2 16,-18-1 14-1,-7 5 13-15,-16 2 12 0,-9-3 2 16,-2-8-16-16,-1-7-77 16</inkml:trace>
  <inkml:trace contextRef="#ctx0" brushRef="#br0" timeOffset="42914.4088">16953 14621 830 0,'-4'-1'429'0,"-4"1"-121"15,0 2-117-15,2 12-106 16,3 1-37-16,8 4-34 15,3 2-4-15,9-4-4 16,4-1-2-16,0-10-3 16,1-5-1-16,-3-8 3 15,-1-5 3-15,-8-7 7 16,2 0 2-16,-7-1 5 16,-2 1-1-16,0 9-8 15,-3 3-7-15,-1 11-8 16,2 6-4-16,-1 14-1 15,6 11 4-15,0 18 0 0,-4 9 0 16,-5 2 2-16,-4 1 2 16,-8-8 6-16,-5-12 3 15,-3-7 4-15,-7-8 3 16,-8-21 11-16,-1-9-3 16,3-18-37-16,4-12-29 15,12-14-113-15,10-5-97 16</inkml:trace>
  <inkml:trace contextRef="#ctx0" brushRef="#br0" timeOffset="43323.1823">17487 14090 561 0,'-2'0'352'0,"-3"0"-28"16,5-2-122-16,0 2-96 16,6 0-44-16,24 1-33 15,56 5-4 1,-30-5-13-16,0 1-5 15,-7 1-50-15,-10 0-56 16,-15-1-161-16</inkml:trace>
  <inkml:trace contextRef="#ctx0" brushRef="#br0" timeOffset="43523.2006">17522 14210 807 0,'0'1'387'16,"3"4"-142"-16,12-3-102 15,15 2-36-15,21-3-22 16,9-1-16-16,4 1-28 16,0-1-12-16,-15 2-50 15,-6 1-116-15</inkml:trace>
  <inkml:trace contextRef="#ctx0" brushRef="#br0" timeOffset="43953.2653">18334 13735 924 0,'-2'-1'453'0,"0"1"-171"16,-4 16-157-16,1 15-48 16,3 35-54-16,1 12-7 15,3 16-8-15,2 3-1 16,-1-13 0-16,1-8-2 15,0-14-22 1,3-15-47-16,2-23-108 0,1-12-99 16</inkml:trace>
  <inkml:trace contextRef="#ctx0" brushRef="#br0" timeOffset="44143.1268">18242 13746 601 0,'9'-4'348'16,"8"-4"-40"-16,19 2-152 15,17 3-39-15,18 3-51 16,5 3-22-16,9 5-23 16,-3 2-7-16,-4-2-63 0,-1-1-150 15</inkml:trace>
  <inkml:trace contextRef="#ctx0" brushRef="#br0" timeOffset="44380.4986">18228 14027 969 0,'7'3'369'0,"19"2"-260"0,12-2-27 15,29 2-21-15,5-1-12 0,7 2-26 16,-3 0 7-16</inkml:trace>
  <inkml:trace contextRef="#ctx0" brushRef="#br0" timeOffset="44840.9958">18580 14388 366 0,'3'-3'239'16,"4"-8"38"-16,6-3-72 16,5-4-19-16,2-7-14 15,0 2-24-15,-1-2-5 16,-6 4-17-16,-6 5-8 16,-5 8-26-16,-2 7-28 0,-3 14-37 15,-1 9-15-15,2 17-16 16,1 7 3-16,1 7 2 15,0-6 2-15,2-9 0 16,3-4-23-16,3-17-136 16,1-6-110-16</inkml:trace>
  <inkml:trace contextRef="#ctx0" brushRef="#br0" timeOffset="45378.8423">18798 14314 574 0,'0'-3'304'0,"3"-8"-66"16,5 3-75-16,10-3-56 0,5-2-12 15,12 3-20-15,0 0-17 16,4 11-30-16,-3 6-8 16,-15 6-11-16,1 2-2 15,-20 5 4-15,-3-2 2 16,-10 2 4-16,-5-1 0 16,-1-6 0-16,2-3 0 15,6-5-11-15,4-3-9 0,9-2-10 16,7-1-3-16,4 5 2 15,1 0 9-15,2 12 3 16,-3 4 1-16,-6 0 4 16,-5 4 3-16,-9 0 5 15,-13-1 2-15,-10-7-64 16,-5-4-61-16</inkml:trace>
  <inkml:trace contextRef="#ctx0" brushRef="#br0" timeOffset="45840.5108">19237 14421 848 0,'-6'-4'435'16,"-7"-6"-118"-16,1 6-109 15,4 6-112 1,3 6-37-16,4 7-47 0,2 5-9 0,7 3 3 16,3 0-2-16,8-6-1 15,3-3-2-15,5-9 1 16,0-5 0-16,-1-7 6 16,-3-8 2-16,-7-5 6 15,-4-1 3-15,-6 1 4 16,-2 3 10-16,-1 9 3 15,-4 5-6-15,-2 12-10 16,-1 10-11-16,3 11-9 16,1 8 0-16,5 8 0 15,2 4 0-15,-7 5-2 16,-8-3 2-16,-18-1 12 16,-8-3 7-16,-7-9 17 15,-1-8 8-15,4-25 13 16,2-10 1-16,9-23-16 15,7-7-16-15,13-5-40 0,7-4-28 16,12 8-94-16,4 0-72 31</inkml:trace>
  <inkml:trace contextRef="#ctx0" brushRef="#br0" timeOffset="47271.6516">20557 13731 861 0,'-22'-12'420'15,"-27"-11"-146"-15,-6 9-103 16,-3 14-101-16,-7 9-26 0,-6 25-40 16,4 10-13-16,13 28-5 15,11 16 0-15,22 11 4 16,11 7 4-16,26-3-3 16,14-3-1-16,31-11-4 31,13-17-4-31,18-30-6 0,11-22-2 15,3-40 7-15,1-23 13 0,0-37 33 16,-15-16 57 0,-31-15 115-16,-26-6 36 0,-52-6 27 15,-22 4-41 1,-41 21-140-16,-11 20-49 16,-8 39-79-16,2 16-87 15</inkml:trace>
  <inkml:trace contextRef="#ctx0" brushRef="#br0" timeOffset="51908.6452">1826 15421 787 0,'-2'-7'406'0,"-4"-4"-131"0,2 9-75 16,3 22-108-16,1 13-44 16,1 28-40-16,3 14 0 15,4 20-1-15,2 6 3 16,0-7 1-16,3-8-1 16,-2-26 10-16,1-15-49 15,-1-22-104-15,-1-9-116 16</inkml:trace>
  <inkml:trace contextRef="#ctx0" brushRef="#br0" timeOffset="52080.932">1755 15398 648 0,'0'-7'369'15,"9"-9"-64"-15,10 2-108 0,24 3-119 16,16 5-19-16,19 6-19 15,2 1-15-15,4 7-14 16,-4 1-19-16,-5-2-240 0</inkml:trace>
  <inkml:trace contextRef="#ctx0" brushRef="#br0" timeOffset="52306.4554">1813 15850 936 0,'11'-2'407'16,"9"0"-202"-16,27-7-101 0,14-3-4 0,6 0-46 15,3 1-25-15,-9 8-130 31,-8 4-199-31</inkml:trace>
  <inkml:trace contextRef="#ctx0" brushRef="#br0" timeOffset="52619.3171">2167 16152 598 0,'3'-1'244'0,"5"-8"-94"16,5 0-14-16,3-7 12 16,2-3-4-16,0 0-34 15,-3-2 0-15,-5 7 3 16,-2 4-10-16,-4 8-48 15,-2 6-18-15,1 11-27 16,1 6-9-16,0 11 6 16,2 6 0-16,1 2 1 0,1-1-1 15,3-8-17 1,-1-6-72-16</inkml:trace>
  <inkml:trace contextRef="#ctx0" brushRef="#br0" timeOffset="52984.0778">2417 16059 1092 0,'6'-4'437'15,"12"-8"-293"-15,8 4-39 0,10 4-55 16,1 1-19-16,-6 9-20 16,-7-2-5-16,-13 4-12 15,-10 4-2-15,-10 4 2 16,-7 5 3-16,-5-5 12 16,6-1-2-16,9-7-15 15,3-1-8-15,13 0-11 0,4-2 2 16,8 1 13-16,7 2 6 15,-9 2 12-15,-4 2 11 16,-17 6 19-16,-9 0 9 16,-15 2 4-16,-7-4-4 15,-1-8-76-15,2-5-88 16</inkml:trace>
  <inkml:trace contextRef="#ctx0" brushRef="#br0" timeOffset="53394.1896">2780 16208 853 0,'-4'2'392'0,"1"3"-171"15,0 3-89-15,7 8-71 16,7 3-20-16,8 3-16 15,4-2-2-15,5-7-4 0,1-4 0 16,-3-11 1-16,-2-6 3 16,-6-6 3-16,-3-3 2 15,-4-3 3-15,-3 2 8 16,-7 2 9-16,-1 3 0 16,0 9-8-16,-1 8-16 15,5 13-22-15,-4 6-5 0,2 20-7 16,0 9 2-16,-5 10 6 15,-2 6 4-15,-10-8 8 16,-7-5 4 0,-4-11 5-16,-4-9 6 0,-4-21 19 15,1-14 3-15,2-21-8 16,2-11-15 0,14-13-76-16,7-5-49 0,16-6-135 15</inkml:trace>
  <inkml:trace contextRef="#ctx0" brushRef="#br0" timeOffset="53694.9643">3449 15809 897 0,'6'0'391'16,"9"-2"-166"-1,10 0-93-15,10-1-39 16,13 2-20-16,14 1-39 15,-1 1-13-15,-6-1-56 16,-9 0-56-16</inkml:trace>
  <inkml:trace contextRef="#ctx0" brushRef="#br0" timeOffset="53884.3143">3506 15958 1113 0,'4'5'484'0,"-1"2"-233"15,17-4-139-15,6 3-15 0,17-4-36 16,8-2-20-16,7-1-18 16,2-6-94-16</inkml:trace>
  <inkml:trace contextRef="#ctx0" brushRef="#br0" timeOffset="54280.6135">4497 15459 1110 0,'-3'3'453'0,"0"11"-269"16,-2 14-95-16,1 25-57 15,1 15-4-15,0 25 0 16,2 9 0-16,-1-1-2 0,1-11-2 16,4-22-7-16,-1-16-11 15,5-21-112-15,-3-11-63 16</inkml:trace>
  <inkml:trace contextRef="#ctx0" brushRef="#br0" timeOffset="54452.7685">4382 15439 894 0,'13'-6'371'15,"8"1"-180"1,19-1-123-16,13 0-5 0,22 4-11 15,9 0-16-15,11 3-18 16,-2 6-6-16,-16 4-219 16</inkml:trace>
  <inkml:trace contextRef="#ctx0" brushRef="#br0" timeOffset="54674.158">4442 15812 679 0,'4'2'362'0,"-1"3"15"0,23-3-292 16,13-2-15-16,22-4-16 15,14 1-24-15,11 2-50 16,-3 1-240-16</inkml:trace>
  <inkml:trace contextRef="#ctx0" brushRef="#br0" timeOffset="55015.6629">4713 16166 652 0,'-1'1'309'16,"5"-1"-77"-16,2-4-53 16,8-3-28-16,2-1-32 15,4-3-68-15,0-4-15 16,-4-1-3-16,-1-2 7 15,-6 9 18 1,-3 9-3-16,-2 12-14 0,-2 6-10 16,-2 13-21-16,0 5 1 15,-3 3 2-15,3 3 0 16,-2-8-1-16,2-6-14 16,6-12-166-1</inkml:trace>
  <inkml:trace contextRef="#ctx0" brushRef="#br0" timeOffset="55545.9558">4966 16149 904 0,'1'-3'400'0,"0"-9"-197"16,11 5-34-16,7 1-53 15,9-1-28-15,17 4-42 0,0 2-11 16,-1 5-18-16,-10 1-5 16,-18 5-7-16,-8 0-1 15,-17 3-1-15,-7 2 2 16,-7-1 6-16,-2-3 2 15,4-6-2-15,4-4-3 16,10-1-12-16,7 0-5 16,9 1-5-16,5 0-2 15,10 6 7-15,-2 3 0 0,0 5 3 16,-5 5 2-16,-14 2 3 16,-6 2 1-16,-19 0 6 15,-7-3-2-15,-8-11-54 16,2-10-65-16,7-11-308 15</inkml:trace>
  <inkml:trace contextRef="#ctx0" brushRef="#br0" timeOffset="55971.8518">5602 16002 946 0,'0'0'510'15,"-1"-4"-81"-15,0 3-99 0,1 1-102 16,0 0-45-16,0 0-88 16,-1 0-31-16,1 0-20 0,0 0-38 15</inkml:trace>
  <inkml:trace contextRef="#ctx0" brushRef="#br0" timeOffset="59108.3499">22026 3608 371 0,'-1'-3'219'16,"0"-3"-21"-16,-1 5-12 15,2 0-39-15,0 0-24 16,0 0-36-16,0-1-13 0,0 1-17 15,0 0-2-15,0 0-8 16,0 0-7-16,0 0-12 16,0 0-7-16,5 1-7 15,3 1-2-15,4 2-3 16,29 18-2-16,-25-8-3 16,0-3-1-16,5-1-1 15,-2 4-1-15,-2 3-1 16,-2 0 0-16,-4 5 1 15,-2-1 1-15,-4-3 1 16,1-1 1-16,-1-3 0 16,-1-2-1-16,3 4 0 15,0 0 0-15,-2 1-2 16,0 5 1-16,-1-1-2 0,-1 0 2 16,0 3 0-16,-1-6 1 15,1-1 3-15,0-5-1 16,-1 0 1-16,-1-1-1 15,-1-3-2-15,1 6 0 16,2-4-1-16,-4-2 0 16,1 2 0-16,-3-3 0 15,1 2 0-15,1 2-1 0,0-2 1 16,-1-2 0 0,0 0-1-16,0 0 0 0,0-1 0 15,-1 2 0-15,1 2 2 16,-2 1 1-16,0-1 1 15,-2-2 0-15,0-3 0 16,1 0-1-16,0 0 0 16,3-4-1-16,4-1-28 15,-2 0-90-15</inkml:trace>
  <inkml:trace contextRef="#ctx0" brushRef="#br0" timeOffset="60024.296">22695 3461 432 0,'2'-7'233'0,"-1"-3"-34"16,0-2-21-16,-4 1-23 16,-3 0-18-16,-3 3-43 0,-4 2-23 15,-3 5-35-15,-4 2-11 16,0 5-14-16,-2 2-6 15,0 6-9-15,0 3-4 0,2 4-2 16,3 4-2 0,3 1 1-16,3-1-2 0,5 2-1 15,6-3-2-15,7 0-1 16,5-1 1-16,9-4 7 16,5-2 3-1,5-8 8-15,3-2 4 0,1-7 6 16,-4-6 5-16,-2-5 4 15,-4-3 2-15,-9-5 2 16,-2 2 1-16,-12-4 9 16,-3 2 5-16,-10-1-4 15,-5 4-6 1,-5 8-20-16,-1 2-14 0,2 11-14 16,1 6-2-16,4 6-2 0,0 7 3 31,7 2 7-31,3 2 2 15,6 8 4-15,2-2 0 0,3 0 3 16,-1 0 1 0,-1-4 1-16,-1 0 1 15,-3 1 0-15,-1-2 0 0,-3-5 3 16,-1-1 1-16,1-9 5 16,-2-1 1-16,2-4 6 15,0-2 4-15,1-1 6 16,2 0 4-16,1-5-1 15,0-1-2-15,0 0-5 16,0 0-1-16,0 0-4 16,0 0-2-16,-1 0-6 15,-1 0-1-15,1-1-3 16,0-1 2-16,0 1-57 16,0 0-23-16,0 0-83 15,-1 0-129-15</inkml:trace>
  <inkml:trace contextRef="#ctx0" brushRef="#br0" timeOffset="73984.6317">6267 15808 470 0,'-4'-4'301'0,"-6"-6"14"15,-2 1-103-15,-12 4-70 16,-3 1-17-16,-8-1-34 0,0 5-22 16,2 6-45-16,6 7-24 15,7 10-36-15,6 2-7 16,17 7-2-16,6 0 5 16,27 0 13-16,6 0 8 15,11 0 13-15,-1-1 3 16,-16-4 4-1,-13 2 2-15,-26-3 11 0,-11 3 11 16,-20-3 15-16,-5-8 6 16,-2-17-2-16,1-7-42 15,8-19-158-15,11-4-160 0</inkml:trace>
  <inkml:trace contextRef="#ctx0" brushRef="#br0" timeOffset="74186.9837">6401 15881 943 0,'-5'0'441'16,"0"4"-173"-16,2 17-167 15,-4 6-38-15,6 14-37 16,4 4-8-16,-1 0 8 15,8-3-89-15</inkml:trace>
  <inkml:trace contextRef="#ctx0" brushRef="#br0" timeOffset="74353.0321">6398 15693 1042 0,'-4'-8'409'16,"0"-5"-286"-16,4 4-57 0,4 8-110 31,4 4-125-31</inkml:trace>
  <inkml:trace contextRef="#ctx0" brushRef="#br0" timeOffset="74637.9201">6539 15941 751 0,'6'14'360'0,"6"10"-144"0,-1 6-89 15,1-1-30-15,-5-2-33 16,-4 1-14-16,-1-5-17 16,-2 0-6-16,0-7-10 15,0-4 0-15,0-13 1 16,3-9 0-16,7-12-7 15,3-5 0-15,5-7-9 16,4 0-1-16,7 6 10 16,2 11 5-16,1 11 11 15,0 8 5-15,-7 17 0 16,-6 1-3-16,-4 14-5 0,-9 3-4 16,-6 2-72-16</inkml:trace>
  <inkml:trace contextRef="#ctx0" brushRef="#br0" timeOffset="75119.1654">7373 15305 747 0,'-19'14'371'0,"-13"12"-98"16,-8 36-171-16,-2 17-30 15,10 33-35-15,8 20-13 16,17 14-18 0,9 3-2-16,25-12-1 0,10-16-1 15,16-31-3-15,5-18-5 0,6-30-178 16</inkml:trace>
  <inkml:trace contextRef="#ctx0" brushRef="#br0" timeOffset="75510.768">7635 15654 469 0,'-4'13'238'0,"-3"20"-74"16,0-1-41-16,3-8-54 15,-3-4-19-15,3-11-14 16,1-5-1-16,-2-11-21 16,3-8-4-16,-3-19-13 15,3-4-7-15,2-5 12 0,2 4 14 16,8 4 46-16,2 0 22 15,11 11 31-15,0 1-6 16,6 15-23-16,-1 3-10 16,-2 13-15-16,0 9-1 15,-4 12-15-15,-4 5-11 0,-6 6-14 16,-3 0-4 0,1 3-44-16,3-1-92 0</inkml:trace>
  <inkml:trace contextRef="#ctx0" brushRef="#br0" timeOffset="75701.2481">7461 15972 981 0,'10'-4'374'0,"22"0"-265"15,10 1-38-15,25 6-23 0,13 3-14 16,4 3-2-16,-3-5-90 16</inkml:trace>
  <inkml:trace contextRef="#ctx0" brushRef="#br0" timeOffset="76124.8919">7691 16087 800 0,'-4'1'379'16,"-6"3"-145"-16,-4 10-111 15,-1 3-20-15,0 9-45 16,3 2-19-16,8-1-24 16,7 1-6-16,12-6-3 15,8-1 1-15,8-9-3 0,3-7-1 16,7-8-19-16,-8-5-20 16,-6-7-58-16,-5-7-23 15,-14-6-2-15,6-1 13 16,-9 1 66-16,-4 3 36 15,-1 13 68-15,-9 1 33 16,2 15 23-16,0 6-4 0,4 14-45 16,4 11-27-16,3 8-31 15,2 5-6-15,5 2-3 16,1-1 4-16,7-8-180 16</inkml:trace>
  <inkml:trace contextRef="#ctx0" brushRef="#br0" timeOffset="76538.075">8121 15405 901 0,'8'5'386'0,"19"21"-194"0,8 18-66 16,15 31-43-16,-2 13-14 16,-21 30-25-16,-11 8-6 15,-33 15-11-15,-19 8-3 16,-10-22-1 0,-6-14-2-16,12-42 1 0,12-22 1 0,17-27-75 31,4-17-102-31</inkml:trace>
  <inkml:trace contextRef="#ctx0" brushRef="#br0" timeOffset="76948.3484">8701 15957 981 0,'8'0'387'15,"20"1"-254"-15,4-1-38 0,11-2-41 16,4 2-11-16,-2-3-24 15,2 2-5-15,-4 1-97 16,-5-3-142-16</inkml:trace>
  <inkml:trace contextRef="#ctx0" brushRef="#br0" timeOffset="77155.7099">8718 16086 822 0,'8'-1'388'15,"14"1"-121"-15,4 0-73 16,21 1-34-16,0 1-21 16,4-1-56-16,0-1-28 15,-9 2-58-15,-4-4-60 0</inkml:trace>
  <inkml:trace contextRef="#ctx0" brushRef="#br0" timeOffset="77606.6376">9657 15602 816 0,'-1'3'376'0,"-1"9"-145"16,2 20-132-16,0 14-8 15,0 27-19-15,0 9-9 0,0 4-25 16,-1-4-12-16,1-21-10 16,3-11-47-16,0-22-178 15</inkml:trace>
  <inkml:trace contextRef="#ctx0" brushRef="#br0" timeOffset="77772.3971">9502 15566 672 0,'11'-1'340'0,"21"-3"-91"15,9 4-84-15,21 0-83 16,4 0-17-16,9-1-28 16,-2-4-17-16,-3-2-91 15,-5 2-182-15</inkml:trace>
  <inkml:trace contextRef="#ctx0" brushRef="#br0" timeOffset="78009.658">9597 15900 889 0,'-2'4'368'0,"5"3"-193"0,12 0-108 16,22-4-37-16,14-4-3 15,11-11-10-15,2 0-4 16,1-1-107-16,-9 5-194 16</inkml:trace>
  <inkml:trace contextRef="#ctx0" brushRef="#br0" timeOffset="78294.2378">9854 16216 705 0,'0'0'346'0,"-1"-2"-102"16,7-2-132-16,-6 3-56 15,0 0-8-15,11-6 3 16,36-37-1-16,-34 27 5 0,0 0 11 16,-8 2 19-16,-2 0 6 15,-2 8-6-15,-1 7-15 16,-2 12-36-16,-2 6-13 16,0 14-16-16,1 5-1 15,3 3-1-15,3-1 0 16,5-8-135-16,1-7-73 15</inkml:trace>
  <inkml:trace contextRef="#ctx0" brushRef="#br0" timeOffset="78625.9546">10112 16146 1013 0,'6'-5'424'0,"10"-6"-256"16,6 3-55-16,8 3-68 15,1 4-18-15,-2 2-13 0,-7 0-3 16,-13 7-6-16,-2 5-1 16,-14 2-7-16,-3-1-5 15,3 0-9 1,-1-4-10-16,9-1-1 0,9 3 1 15,1-1 9-15,2 7 9 16,2 0 8-16,-4 4 1 0,-9 1 7 16,-9 0 6-16,-11-1 6 15,-9-7 4-15,-5-12-55 16,2-6-66 0</inkml:trace>
  <inkml:trace contextRef="#ctx0" brushRef="#br0" timeOffset="78830.4959">10648 16077 1392 0,'-1'-1'593'0,"-1"-2"-327"15,-1 3-103-15,3 0-99 0,0 0-11 16,0 0-125-16</inkml:trace>
  <inkml:trace contextRef="#ctx0" brushRef="#br0" timeOffset="79401.0346">11132 15686 799 0,'-3'2'344'0,"0"14"-151"15,0 11-108-15,2 22-45 0,2 13 1 16,3 0-13 0,1-2-4-16,6-15-4 15,1-12-1-15,-1-18 7 16,4-3 7-16,-4-20 11 16,-4-9 3-16,3-13-4 15,-9-11-6-15,-4-13-7 16,1-6-2-16,-11-7-7 15,2 1-5-15,5 11-10 16,-1 3-2-16,14 20-1 0,1 4 1 16,14 11-5-1,5 6-8-15,15 3-4 0,12 5 0 16,18 2 6-16,14 2 29 16,7 0-147-16,1 1-73 15,-15-2-273-15</inkml:trace>
  <inkml:trace contextRef="#ctx0" brushRef="#br0" timeOffset="79732.595">11349 15820 756 0,'-11'-3'367'0,"-10"-5"-113"15,11 0-101-15,15-3-85 16,14-3-15-16,16 2-33 16,7 2-6-16,10 8 1 15,0 4-2-15,-8 12 4 16,-11 7 6-16,-28 12 6 0,-15 6 0 16,-21 10-3-16,-7 0-6 15,0-11-5-15,5-7 0 16,14-17-6-16,10-6-3 15,18-8-7-15,12-7-3 16,18-1 1-16,10-3 1 16,7 4 0-16,1 8-2 0,-10 6-146 15,-7 7-141-15</inkml:trace>
  <inkml:trace contextRef="#ctx0" brushRef="#br0" timeOffset="79952.024">11064 16206 693 0,'-4'-2'321'0,"4"-1"-150"15,14 1-69-15,27 0-46 16,18 0-14-16,18 2 7 0,12-3-12 15,20-2-14-15,7 4-6 16,-2-1 1-16,-6 4-57 16</inkml:trace>
  <inkml:trace contextRef="#ctx0" brushRef="#br0" timeOffset="80340.503">11241 16472 695 0,'0'-7'333'16,"9"-8"-73"-16,5 0-142 0,18 8-62 15,5 6-2-15,7 9-27 16,1 11-9-16,-11 7 12 15,-9 5 6-15,-29 12 4 16,-13 1 0-16,-24 1-12 16,1 1-6-16,-4-13-6 0,3-6 0 15,7-19 0-15,-1-12-1 16,13-11-7-16,9-6-10 16,18-4-14-16,12 3 4 15,11 1 9-15,3 6 6 16,7 8 13-1,1 4-4-15,6 11-4 0,2 5-2 16,2 9 5-16,-3 1-64 0</inkml:trace>
  <inkml:trace contextRef="#ctx0" brushRef="#br0" timeOffset="80804.8071">12258 16121 666 0,'0'0'390'16,"0"0"-3"-16,12 1-263 15,7-1-44-15,20-4-40 0,7-2-14 16,7 1-15-16,0 1 7 15,-11 5-147-15,-9 5-203 16</inkml:trace>
  <inkml:trace contextRef="#ctx0" brushRef="#br0" timeOffset="80990.496">12255 16261 1130 0,'7'0'439'16,"7"3"-270"-16,18 2-117 16,10 1-2-16,16 0-13 15,0-2-12-15,0-2-120 16</inkml:trace>
  <inkml:trace contextRef="#ctx0" brushRef="#br0" timeOffset="81997.8806">13022 15665 816 0,'0'-4'384'0,"0"-1"-171"0,1 10-92 0,3 21-83 15,-1 13-16-15,5 34 3 0,2 9-5 16,2 10-7-16,-2 0-2 16,-4-13 0-16,-2-9-20 15,-3-19-82-15,0-11-74 32</inkml:trace>
  <inkml:trace contextRef="#ctx0" brushRef="#br0" timeOffset="82211.5733">13234 16016 734 0,'-3'0'360'15,"-7"2"-104"-15,-9 11-133 16,-5 3-22-16,-14 5-28 16,1-1-16-16,2 6-29 15,4-7-8-15,22 0-15 16,10-2-2-16,23-9 1 15,13-1-1-15,8-7 6 16,7-2-2-16,-1-4-88 0,-6 4-84 16</inkml:trace>
  <inkml:trace contextRef="#ctx0" brushRef="#br0" timeOffset="82543.7788">13368 16225 937 0,'-1'5'368'0,"3"4"-259"15,5 4-41-15,10-3-44 16,5-3-5-16,5-4 0 16,3-3 0-16,-6-8 3 15,0-1 2-15,-11-7 5 16,-6 0 3-16,-11 0 0 15,-7-1-3-15,-15 8-10 16,-3 6-7-16,-5 11-12 16,0 11-4-16,7 6-3 15,1 2-1-15,14 3 2 16,5 0 2-16,15 0 4 16,8 1 3-16,14-8 8 0,7-6 0 15,10-7 1 1,2-3 4-16,2-10-125 0</inkml:trace>
  <inkml:trace contextRef="#ctx0" brushRef="#br0" timeOffset="82860.6034">13915 16275 1078 0,'0'0'501'16,"-3"0"-180"-16,4 4-233 0,-1-4-41 15,0 0-69-15</inkml:trace>
  <inkml:trace contextRef="#ctx0" brushRef="#br0" timeOffset="83484.5279">14321 16255 774 0,'4'0'300'16,"18"3"-176"-16,19-1-128 0,49 3-32 16,23-3 12-16,53-2 33 15,16 1 19-15,48 5 45 16,12 1 21-16,19 8-7 15,16 1-10-15,-13-3-32 16,-1 4-13-16,-23-1 0 16,-20 1 0-16,-23-5-3 15,-15-2 14-15,-30-14-158 0</inkml:trace>
  <inkml:trace contextRef="#ctx0" brushRef="#br0" timeOffset="84024.5347">14616 15334 635 0,'-1'-11'335'0,"1"-11"-67"16,-3 8-51-16,2 13-86 16,-3 8-37-16,-3 25-60 15,5 14-26-15,2 25-5 0,6 8 4 16,4 5 1-16,0-3 1 16,-6-6 1-16,-3-7-1 15,0-13-48-15,-1-10-67 16</inkml:trace>
  <inkml:trace contextRef="#ctx0" brushRef="#br0" timeOffset="84500.2849">15014 15688 519 0,'4'-4'303'15,"1"-8"-32"-15,-3 3-119 0,-2-2-16 16,-2 2-28-16,-3-1-14 16,-9 1-24-16,-7 1-12 15,-7 2-34-15,0 6-18 16,-1 9-23-16,2 3-6 15,8 5-6-15,4 2 4 16,12 2 9-16,7 0 4 16,10-3 9-16,2-5 1 15,8-6 2-15,2-7 1 0,2-5 5 16,1-1-1 0,-11-6 4-16,-3 3 2 15,-7-3-5-15,-1 4 1 0,-3 5-10 16,-4 3 0-16,0 10 5 15,-1 6 3-15,0 11 5 16,-2 7 0-16,3 10-7 16,0 1-2-16,6-1 1 15,3-4-2-15,-2-13-53 16,-1-4-68-16</inkml:trace>
  <inkml:trace contextRef="#ctx0" brushRef="#br0" timeOffset="84771.2965">15173 15989 605 0,'4'-4'318'0,"3"-6"-44"15,-2-4-195-15,7 4-19 16,-2-7-9-16,-2-2 4 0,3 3 8 15,-4 2 15-15,-3 11-1 16,-1 4-6-16,-3 12-18 16,0 5-15-16,-2 9-17 15,2 0-7 1,4 1-4-16,-1-4-3 16,4-10-41-16,1-5-63 0</inkml:trace>
  <inkml:trace contextRef="#ctx0" brushRef="#br0" timeOffset="85037.2692">15480 15359 735 0,'-2'2'373'0,"-2"2"-71"0,3 23-203 31,1 11-33-31,3 17-14 0,4 6-7 16,4 7-15-16,-2 0-9 0,0-1-7 15,-2 1-2-15,-2-13 0 16,-3-6 0-16,0-13-1 16,-1-12 2-1,2-8-74-15,0-8-82 0</inkml:trace>
  <inkml:trace contextRef="#ctx0" brushRef="#br0" timeOffset="85225.6818">15725 15813 1019 0,'2'0'479'0,"0"-1"-149"16,1 5-256-16,-3-4-24 0,0 0-185 15</inkml:trace>
  <inkml:trace contextRef="#ctx0" brushRef="#br0" timeOffset="85655.1806">16082 15501 638 0,'-1'-4'374'15,"-4"-5"-22"-15,8 3-134 0,-3 10-110 16,2 9-33-16,7 14-48 16,-9 6-8-16,6 18-1 15,-2 8-1-15,-4 14 4 16,2 8-11-16,-2-1 1 16,-2-8 1-16,2-14-16 15,-1-17-55-15,2-15-177 0</inkml:trace>
  <inkml:trace contextRef="#ctx0" brushRef="#br0" timeOffset="86160.4513">16529 15687 529 0,'0'-7'304'16,"-2"-9"-23"-16,-2 1-99 0,0 4-71 15,-4 0-20-15,-4 7-36 16,-2 4-14-16,-8 2-23 15,2 2-12-15,-5 6-12 16,3 0-5-16,10 3-10 16,0 2-5-16,12 1 2 0,0 2 3 15,11 1 13 1,4-4 5-16,4-5 3 0,4-3 0 16,3-8 0-1,1-1-14-15,-3-7-20 16,-7-2 2-16,-10-2 7 0,-3 1 16 0,-5 1 53 15,2 8 6-15,-1 9 9 16,-2 5 3-16,-3 12-31 16,-2 7-6-1,3 15-6-15,0 6-2 16,1 5-1 0,-1-5 0-16,4-11-6 0,-1-6 0 0,7-17-80 15,0-4-235-15</inkml:trace>
  <inkml:trace contextRef="#ctx0" brushRef="#br0" timeOffset="86684.5609">16640 15975 794 0,'0'-1'349'0,"0"-1"-191"0,2 0-54 15,-2 0-66-15,0 1-21 16,10-2-14-16,46-8 2 16,-29 10 2-16,2 4-1 15,-5 2 3-15,-6 1 1 16,-13 0 5-16,-5 2 1 0,-9 1 0 15,-5-1 1-15,-1 3-3 16,2-3-2-16,5-6-18 16,5 3-7-16,7-1-10 15,4 0-1-15,6 6 14 16,1-2 4-16,-4 4 7 16,1 3 5-16,-11 0 13 15,-8 0 2-15,-10 0 4 16,-9-6-5-16,0-7-71 15,4-2-108-15</inkml:trace>
  <inkml:trace contextRef="#ctx0" brushRef="#br0" timeOffset="86952.1136">17052 15567 884 0,'-1'-11'410'16,"1"-7"-142"-16,3 6-76 15,-2 12-79-15,4 11-33 0,0 18-56 16,-3 6-7 0,4 23 8-16,0 10-1 0,-1 18-6 15,1 3-3-15,-8-17-2 16,2-10 1-16,0-29-2 15,2-6-9-15,7-13-102 16,-7-6-42-16</inkml:trace>
  <inkml:trace contextRef="#ctx0" brushRef="#br0" timeOffset="92027.1334">15129 16538 813 0,'-10'0'375'0,"-11"-2"-146"16,-6 5-69-16,-19 18-68 16,-1 5-27-16,-2 33-40 15,4 15-19-15,26 29-13 16,15 3-1-16,30-11-5 16,17-12 8-16,19-31-107 15,10-9-27-15</inkml:trace>
  <inkml:trace contextRef="#ctx0" brushRef="#br0" timeOffset="92370.7907">15277 16869 301 0,'-1'10'147'15,"-1"18"3"-15,-1 4-72 16,3 8 17-16,-1 0-2 16,3-8-29-16,3-4-17 15,2-11-1-15,2-3 37 16,2-15 44-16,-2-9 11 0,-2-15 22 16,-2-6-38-16,-5-13-8 15,-3-6 2-15,-5-7-33 16,0-5-7-16,4 4-49 15,4 7-19-15,12 13-22 16,6 5-13-16,12 12-15 16,8 7-3-16,14 11 5 15,2 3 9-15,9 9-77 16,-6-3-96-16</inkml:trace>
  <inkml:trace contextRef="#ctx0" brushRef="#br0" timeOffset="92745.7974">15487 16880 737 0,'-4'-3'318'15,"3"-5"-163"-15,6-4-38 16,16 0-40-16,3-1-11 16,2 1-18-16,4 9-2 0,-7 8-13 15,-2 8-10-15,-9 15 3 16,-8 3 6-16,-11 8 6 16,-11 2 3-16,-8-7-11 15,-1-8-5-15,0-15 2 16,9-7-1-16,9-6-17 15,7 0-13-15,14 2-19 16,4-3-3-16,13 4 11 16,-3 0 11-16,2 1 4 15,3 10 0-15,-1-5-76 16,5 5-241-16</inkml:trace>
  <inkml:trace contextRef="#ctx0" brushRef="#br0" timeOffset="93219.3541">16142 17054 471 0,'0'-5'279'0,"0"-12"-21"16,-2 0-27-16,0 2-51 16,-2-3-24-16,-7 2-46 15,-3 2-24-15,-9 3-48 16,-1 8-17-16,0 8-30 15,2 7-15-15,10 14-8 16,3-2 1-16,12 2 8 16,5 1 6-16,7-9 4 15,4-2-2-15,3-8 1 16,0-8 1-16,1-11 9 16,-3-4 6-16,-10-9 9 0,0 2 1 15,-10 2 2-15,4 3 4 16,-2 10-1-16,-5 4-4 15,3 8-8-15,0 8-8 16,0 5-7-16,5 2 2 16,4 7 14-16,-3-5-63 15</inkml:trace>
  <inkml:trace contextRef="#ctx0" brushRef="#br0" timeOffset="93472.3683">16315 16643 846 0,'9'-4'415'0,"6"-5"-165"0,15 18-124 15,4 13-41-15,11 19-47 0,0 12-6 16,-15 17 2-16,-10 4 5 15,-19 4 2 1,-8-2-2-16,-17-8-4 0,-7-4-8 16,-8-16-40-1,2-8-80-15</inkml:trace>
  <inkml:trace contextRef="#ctx0" brushRef="#br0" timeOffset="93994.6154">16719 16653 790 0,'0'-1'365'0,"0"-6"-170"16,8 1-46-16,7 3-62 16,4 1-33-16,8 5-33 15,3 7-8-15,2 8-9 16,-7 2 2-16,-17 5 15 16,-9 0 7-16,-23 0 10 15,-4-2 1-15,-3-5-1 16,2-10 1-16,11-9-5 15,3-5-6-15,8-6-28 16,7 3-8-16,11 2-2 0,6 0 3 16,13 5 11-16,5 1 5 15,8 5-7-15,3 3 0 16,-4 4-134-16</inkml:trace>
  <inkml:trace contextRef="#ctx0" brushRef="#br0" timeOffset="94583.1317">17919 15910 804 0,'6'-7'346'16,"3"0"-175"0,4 19-111-16,-1 9-21 0,0 17-8 15,-1 7-2-15,-4-3 4 16,2 0-5-16,-2-7-10 15,-3-7 0-15,2-12-1 16,-5-9 8-16,-1-10 23 16,3-5 4-16,-5-9-1 15,0-6-6-15,3-10-23 16,2-8-5-16,-2-6-8 16,3-2 0-16,2 0-1 0,2-1 4 15,8 11 0-15,4 3-4 16,8 10-10-16,3 5-9 15,12 6-9-15,9 4-1 16,14 7-57-16,8 4-52 16</inkml:trace>
  <inkml:trace contextRef="#ctx0" brushRef="#br0" timeOffset="94943.5276">18218 15987 812 0,'2'-2'331'0,"9"-8"-193"0,5 0-34 16,13 4-28-16,2-2-16 15,8 10-33-15,0 6-11 32,-9 9-8-32,-14 2 2 0,-20 4 11 0,-15 1 3 15,-20 3 2-15,0 2-5 16,5-8-9-16,9-2-9 0,22-8-15 16,11-7-6-16,25-4-2 15,10-4 4-15,10-2 12 16,-3 1 2-16,-8 5-13 15,-9 6-74-15</inkml:trace>
  <inkml:trace contextRef="#ctx0" brushRef="#br0" timeOffset="95227.5701">17832 16428 643 0,'15'-1'315'0,"9"-1"-131"15,24 1-41-15,8-2 5 16,20 2-40-16,8 0-17 0,14 0-27 15,7 3-18-15,-14 3-22 16,-15 2-8-16,-26 1-29 16,-14-2-30-16,-17 1-126 15,-10-3-165-15</inkml:trace>
  <inkml:trace contextRef="#ctx0" brushRef="#br0" timeOffset="95654.419">18106 16658 995 0,'1'-4'400'16,"6"-6"-250"-16,9 1-35 15,18 5-41-15,6 3-15 16,14 7-29-16,3 7-12 16,-11 6-2-16,-11 4 4 0,-31 7 14 15,-13-1 4-15,-28 8-1 16,-9 1-5 0,-8-1-13-16,-2-5-2 0,13-16-5 15,8-10-5-15,18-13-15 16,9-3-16-16,15-12-4 15,5 0 11-15,19-3 18 16,7 3 16-16,10 10 10 16,1 8-6-16,-5 12-2 15,0 7-1-15,-7 6 3 16,-4 5-2-16,-1-4-4 16,-3-4-5-16,-1-12-8 15,1-11-70-15</inkml:trace>
  <inkml:trace contextRef="#ctx0" brushRef="#br0" timeOffset="100789.5951">19183 16195 392 0,'3'0'234'15,"10"-1"25"-15,3-1-76 0,16 1-41 16,9 2-19 0,10 4-62-16,4 3-24 15,-8-1-35-15,-2-3-59 16</inkml:trace>
  <inkml:trace contextRef="#ctx0" brushRef="#br0" timeOffset="101004.4465">19245 16323 880 0,'9'5'350'0,"21"5"-200"16,12-5-5-16,7-1 1 15,6-3-11-15,-7 0-52 0,-9-1-26 0,0-2-26 16,-5 0-59-16</inkml:trace>
  <inkml:trace contextRef="#ctx0" brushRef="#br0" timeOffset="166860.0475">24110 12438 643 0,'-5'-2'374'0,"-8"2"-21"0,-7 5-132 15,-6 15-107-15,-2 7-26 16,3 10-44-16,5 2-11 15,15-1-12-15,8-2 1 16,15-10-4-16,8-5 0 0,6-11 5 16,4-6 2-1,-4-15 7-15,-1-2 4 16,-6-15 0-16,1 0-2 16,-7-1-10-16,-3 1-5 15,-6 9-9-15,-7 5-11 16,-4 14-10-16,-7 11 1 15,-1 13 2-15,-1 8 5 16,6 7 4-16,4 4-1 0,6-3 9 16,4-2-54-16,-2-10-150 15,0-7-106-15</inkml:trace>
  <inkml:trace contextRef="#ctx0" brushRef="#br0" timeOffset="167174.7602">24300 12278 985 0,'-19'-8'444'0,"-42"-7"-197"31,-12 7-87-31,-10 25-86 0,-14 7-22 0,7 27-31 16,4 14-10-1,16 14-7-15,11 9-1 0,30 10-2 16,20 3-3-16,35 5-3 15,19-12-2-15,30-20-4 16,16-19 2-16,28-31 3 16,10-14 5-16,-4-33 13 15,-10-18 9-15,-30-43 49 16,-17-10 58-16,-38-14 6 16,-27-4 10-16,-47 12-14 15,-16 3-55-15,-24 19-29 16,-10 12-30-16,-3 30-109 0,-4 17-75 15</inkml:trace>
  <inkml:trace contextRef="#ctx0" brushRef="#br0" timeOffset="167887.7591">20285 13961 820 0,'4'9'351'15,"5"9"-162"-15,13 11-119 16,5 5-2-16,9 4-10 15,-1-4-6-15,-10-2-15 16,-4-6 8-16,-12-4 12 0,-4-2 2 16,-7-5 10-16,-9-2-4 15,-17-9-18-15,-9-4-34 16,-11-11-136-16,-2-7-140 16</inkml:trace>
  <inkml:trace contextRef="#ctx0" brushRef="#br0" timeOffset="168051.1973">20230 13981 550 0,'9'-17'366'0,"14"-5"35"16,10 3-167-16,8 4-34 0,10 16-52 15,2 2-41-15,3 7-64 16,1 6-9-16,-2 3-53 16,-8-3-499-16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9:20:58.577"/>
    </inkml:context>
    <inkml:brush xml:id="br0">
      <inkml:brushProperty name="width" value="0.05292" units="cm"/>
      <inkml:brushProperty name="height" value="0.05292" units="cm"/>
      <inkml:brushProperty name="color" value="#FF0000"/>
    </inkml:brush>
  </inkml:definitions>
  <inkml:trace contextRef="#ctx0" brushRef="#br0">1841 8630 650 0,'2'0'295'15,"11"0"-100"-15,14-1-55 16,24 1-57-16,7 1-12 15,12-1-45-15,-2 0-10 16,-10 0-69-16,-4 3-76 16</inkml:trace>
  <inkml:trace contextRef="#ctx0" brushRef="#br0" timeOffset="176.5904">1892 8716 859 0,'0'0'383'0,"8"-1"-155"0,18 1-43 15,19 1-50-15,9-1-15 16,10 1-50-16,-1 1-25 16,-8 0-20-16,-9 2-21 0</inkml:trace>
  <inkml:trace contextRef="#ctx0" brushRef="#br0" timeOffset="1002.146">3074 8560 371 0,'0'-7'300'15,"-4"-10"27"-15,3 9-78 0,-11-8-30 0,-15-1-65 16,5 8-31-16,-16-1-67 16,7 13-31-16,2 16-39 15,-2 0-15-15,8 11-7 16,6 0 2-16,17 4 10 16,9 0 4-16,19-4 7 15,5-5 5-15,7-15 3 16,2-5 5-1,-8-12 11-15,-2-5 3 0,-9-4 9 16,-4 1 2-16,-10-1 14 16,0 5 2-16,-9 8-4 15,0 3-9-15,-2 15-19 16,-1 7-8 0,-1 9-1-16,-4 2 2 0,-4 10 0 15,5 1 0-15,-7-1 6 0,-2 2 3 16,-5-20 8-16,-9-8 8 15,-1-19-2 1,3-11-19-16,8-13-43 0,6-3-46 16,15 3-99-16,6 2-33 15</inkml:trace>
  <inkml:trace contextRef="#ctx0" brushRef="#br0" timeOffset="1159.0453">3419 8758 1112 0,'-3'-3'509'0,"-4"-2"-241"15,0 3-114-15,2 0-129 16,2 2-123-16</inkml:trace>
  <inkml:trace contextRef="#ctx0" brushRef="#br0" timeOffset="1410.5457">3596 8681 945 0,'0'-16'429'0,"4"-20"-183"16,0-3-64-16,4 8-71 0,-1 7-26 15,-1 11-35-15,-4 6-14 16,-2 8-18-16,1 6-6 15,1 14-12-15,0 8 1 16,2 11 9-16,3 10-1 0,1 5-2 16,-1 3-3-16,0-4 2 15,-3-3 1-15,3-11-64 16,0-6-87-16,5-14-395 16</inkml:trace>
  <inkml:trace contextRef="#ctx0" brushRef="#br0" timeOffset="1743.0578">4143 8676 975 0,'-10'-12'497'16,"-5"-10"-175"-1,-7 2-118-15,2 4-42 16,-7 5-73-16,3 4-28 15,-4 4-45-15,1 3-17 16,0 12-25-16,-2 2-7 16,7 13-6-16,5 7 2 15,13 6 15-15,9 4 9 16,17-2 19-16,7-6 6 0,10-9 3 16,4-10 7-16,3-21-5 15,2-9-1-15,-7-14 8 16,-10-8 0-16,-16-5 5 15,-13-2-14-15,-20-4-31 16,-12 8-32-16,-12 10-115 16,-3 8-200-16</inkml:trace>
  <inkml:trace contextRef="#ctx0" brushRef="#br0" timeOffset="2246.6199">4393 8361 756 0,'-1'-5'333'16,"-5"-3"-155"-16,-1-1-39 16,-1 2-37-16,-4 1-16 0,-3 4-35 15,-3 2-14-15,-3 7-24 16,4 2-7-16,5 6-13 16,4 2-3-16,12 3-3 15,4 0 1-15,10 0 10 16,4-1 3-16,6-7 10 15,-1-4 2-15,-8-8 4 16,-2-2-1-16,-6-5-2 16,-7 0 0-16,-3-1-2 15,-1 0-3-15,-4 3-3 16,3-2-8-16,1 7-14 16,1 4-4-16,-1-4-3 0,0 0 3 15,6 14 8-15,17 36 1 16,-19-26 17-16,-6-4 16 15,-10-1 33-15,-5-2 10 16,-11-9 1-16,0-3-4 16,-4-12-23-16,5-2-9 15,7-6-97-15</inkml:trace>
  <inkml:trace contextRef="#ctx0" brushRef="#br0" timeOffset="2687.7453">4731 9034 1426 0,'2'-1'579'15,"-11"1"-382"-15,12 0-79 16,6-4-159-16,3 5-348 0</inkml:trace>
  <inkml:trace contextRef="#ctx0" brushRef="#br0" timeOffset="3258.7378">5231 9083 956 0,'-9'2'349'0,"5"2"-280"15,26 3-68-15,52-5-37 16,30 1 6-16,69-7 13 16,34-4 8-16,64-3 26 15,30-4 9-15,38 3 5 16,14-3-5-16,14-1 40 15,-2 0 31-15,-30 3 38 16,-17 4 13-16,-48 8-34 16,-22 1-36-16,-45 1-36 15,-23-2-9-15,-48-1-101 0,-32-2-80 16</inkml:trace>
  <inkml:trace contextRef="#ctx0" brushRef="#br0" timeOffset="8149.5854">5566 8447 537 0,'-3'0'331'0,"-6"-2"-20"16,-1 3-62-16,4 6-112 0,-3 3-41 16,15 13-61-1,8 5-7-15,14 7 3 16,9-1-5-16,2 3-4 15,-5-6-4-15,-8-4-3 16,-9-5 2-16,-18-10 7 16,-6 1-2-16,-29-7 1 15,-9-5-18-15,-2-8-109 16,-5-8-102-16</inkml:trace>
  <inkml:trace contextRef="#ctx0" brushRef="#br0" timeOffset="8274.3087">5558 8470 689 0,'8'-8'445'0,"10"-7"10"16,13 2-272-16,5 0-56 15,11 2-73-15,6 7-20 16,-4 4-10-16,1 1-81 0</inkml:trace>
  <inkml:trace contextRef="#ctx0" brushRef="#br0" timeOffset="8462.1685">6004 8620 1315 0,'-2'0'549'0,"0"0"-334"16,2-1-93-16,0 0-116 15,0 1-107-15</inkml:trace>
  <inkml:trace contextRef="#ctx0" brushRef="#br0" timeOffset="8748.803">6203 8652 856 0,'4'-10'404'0,"4"-7"-166"0,6-5-96 16,2-5-25-1,2-2-17-15,0-1-6 0,-3 4-4 16,-4 1-1-16,-7 7-12 16,-3 6-6-1,-2 10-37-15,1 10-17 0,0 16-21 16,2 4-7-16,7 9 8 15,-1 4 3-15,4-2 1 16,2 1 0-16,-5-8-71 16,3-3-73-16,-3-9-328 15</inkml:trace>
  <inkml:trace contextRef="#ctx0" brushRef="#br0" timeOffset="9048.3968">6715 8457 1040 0,'-11'-10'484'0,"-14"-10"-208"15,-5 2-55 1,-5 3-99-16,2 7-45 0,1 13-72 16,3 8-23-16,7 20-12 15,2 2 2-15,15 8 15 16,3 2 11-16,16-5 7 15,10 0 7-15,13-9 7 16,6-9 3-16,5-14-1 16,1-8 1-16,-8-18 3 15,-4-2 2-15,-19-14 6 16,-10-2-3-16,-21-3-48 16,-9-3-40-16,-11 4-151 15</inkml:trace>
  <inkml:trace contextRef="#ctx0" brushRef="#br0" timeOffset="9237.605">6617 8252 681 0,'-3'-6'430'0,"3"-3"4"0,7-1-222 0,19 3-127 16,9 1-34-16,20 4-31 15,2 2-2-15,-3 1-121 16,-4 4-90-16</inkml:trace>
  <inkml:trace contextRef="#ctx0" brushRef="#br0" timeOffset="9552.2823">7178 8065 683 0,'-9'-3'420'16,"-19"-7"-24"-16,-2 6-126 15,16 4-145-15,-12 1-49 32,4 10-73-32,5 0-18 0,4 9-20 15,5 6 0-15,9 12 11 0,6 0 8 16,15-3 17-16,11-3 6 0,9-12 4 15,3-7 2-15,-7-11 4 16,-9-6 10-16,-20-11 21 16,-11-3 10-1,-27-3 12-15,-12 0-8 0,-10 7-32 16,2 3-6 0,12 12-146-16,14 9-376 15</inkml:trace>
  <inkml:trace contextRef="#ctx0" brushRef="#br0" timeOffset="9727.6146">7344 8582 1342 0,'0'0'559'15,"5"1"-335"-15,0-1-92 0,-5 0-93 16,0 0-87-16</inkml:trace>
  <inkml:trace contextRef="#ctx0" brushRef="#br0" timeOffset="10075.776">7778 8409 1077 0,'3'3'459'16,"5"6"-256"-16,7 7-73 15,14 11-91-15,4 8-8 0,-2 1-18 16,-5 3-4-16,-16-5-7 16,-12-4-4-16,-8 0-27 15,-2-8-44-15,-8-12-140 16,7-7-241-16</inkml:trace>
  <inkml:trace contextRef="#ctx0" brushRef="#br0" timeOffset="10187.467">7817 8448 864 0,'8'-16'438'0,"11"-14"-119"16,7 6-58-16,3 3-97 0,3 8-46 16,5 8-80-16,-1 4-18 15,-4 7-61-15,-3 6-104 16</inkml:trace>
  <inkml:trace contextRef="#ctx0" brushRef="#br0" timeOffset="10351.0996">8247 8606 1439 0,'-3'0'597'16,"-1"-3"-375"-16,0-1-82 15,3 3-140-15,1 0-108 16</inkml:trace>
  <inkml:trace contextRef="#ctx0" brushRef="#br0" timeOffset="10616.3915">8466 8575 937 0,'6'-13'451'16,"5"-5"-171"-16,8-3-134 15,1-2-41-15,2 1-31 16,-4-3-7-16,-7-2-12 0,-2 5-1 16,-8 10-5-16,-1 5-14 15,0 15-19 1,-2 7-11-16,2 9-14 15,1 8 5-15,2 4 3 16,0 3 1-16,-3 5-2 16,5-4-74-16,2-4-210 15</inkml:trace>
  <inkml:trace contextRef="#ctx0" brushRef="#br0" timeOffset="10933.1833">9013 8475 672 0,'-9'-15'455'15,"-17"-16"47"-15,-3 3-188 0,-3 5-140 16,-1 9-55-16,7 14-83 16,2 6-35-16,2 19-35 15,2 6-1-15,6 12 8 16,9 4 10-16,8-4 18 15,6-4 4-15,19-4 9 16,3-8 1-16,14-8 1 16,3-7 1-16,0-13 3 15,-8-9 4-15,-7-11 8 16,-6-5 2-16,-17-9-11 16,-6-1-24-16,-18-3-140 15,-8-1-183-15</inkml:trace>
  <inkml:trace contextRef="#ctx0" brushRef="#br0" timeOffset="11119.027">9138 8200 1303 0,'14'-3'510'0,"16"-1"-363"15,7 3-59 1,3 5-64-16,0-1-11 0,-2 3-210 16</inkml:trace>
  <inkml:trace contextRef="#ctx0" brushRef="#br0" timeOffset="11485.7149">9608 8099 921 0,'-7'-6'438'16,"-11"-2"-180"-16,-4 6-75 15,-3 5-114-15,-1 6-36 16,2 9-45-16,3 4-12 0,6 15-3 15,3 1 6-15,13 5 12 16,3 1 7-16,17-6 14 16,9-2 1-16,6-15 7 15,5-7 2-15,-6-17 12 16,-5-7 24 0,-13-10 53-16,-11-6 19 0,-19-3 10 15,-12 1-23 1,-25 10-68-16,0 4-29 0,0 14-83 15,3 5-26-15</inkml:trace>
  <inkml:trace contextRef="#ctx0" brushRef="#br0" timeOffset="15026.8604">6567 9552 1123 0,'-2'-12'447'0,"3"-15"-288"15,8 0-54-15,14-1-47 16,9 5-11-16,13 15-23 16,7 8-5-16,0 16-5 15,-5 10-3-15,-20 3-5 16,-14 7 4-16,-28 3 4 16,-20 3-2-16,-21 3 1 15,-4-4-1-15,4-8-4 16,13-10-1-16,21-16-16 15,10-7-16-15,18-7-20 16,8-1 2-16,19 3 26 16,7 4 17-16,12 4 25 15,3 7-1-15,-6-1-9 16,-7 1-5-16,-11-1-79 16</inkml:trace>
  <inkml:trace contextRef="#ctx0" brushRef="#br0" timeOffset="15166.7685">7244 9659 961 0,'-6'-6'565'0,"-2"-2"0"16,5 6-455-16,4-2-67 0,11 5-245 15</inkml:trace>
  <inkml:trace contextRef="#ctx0" brushRef="#br0" timeOffset="15422.7013">7522 9614 1079 0,'2'-15'475'0,"3"-20"-226"16,4-2-73-16,5 2-87 15,-2 5-23-15,2 10-37 0,-3 11-8 16,-5 11-8-16,1 14-2 16,0 18-9-16,-1 4 0 15,-4 14 4-15,3-3 0 16,0 1 4-16,4-2-42 16,3-10-195-16,1-3-274 15</inkml:trace>
  <inkml:trace contextRef="#ctx0" brushRef="#br0" timeOffset="15705.895">8054 9577 814 0,'-14'-19'502'0,"-11"-13"-32"0,-8-2-216 0,-2 4-66 15,3 10-97-15,2 10-44 16,6 18-59-16,-1 7-10 15,1 16 1 1,6 6 6-16,12 7 11 16,6 3 3-16,20-5 1 0,5-4 1 15,12-11-1-15,5-9 1 16,7-18 5-16,-1-6 4 0,-7-15 9 16,-9-3 6-16,-22-9 3 15,-9 2-3-15,-16 1-21 16,-10 1-31-16,-11 13-295 15</inkml:trace>
  <inkml:trace contextRef="#ctx0" brushRef="#br0" timeOffset="15895.1059">8097 9321 1053 0,'14'-6'442'0,"25"-7"-263"16,8 3-74-16,9 8-73 15,-3 2-1-15,-11 7-234 0</inkml:trace>
  <inkml:trace contextRef="#ctx0" brushRef="#br0" timeOffset="16192.9909">8479 9245 793 0,'3'-7'443'0,"5"-9"-49"16,8 7-168-16,4 3-106 16,-1 5-41-16,0 11-57 15,-9-2-11-15,-5 9-12 16,-6 2-1-16,-17 7 1 15,-2 3 2-15,-6 1 5 16,4-1 1-16,13-8 0 16,7-4-1-16,9-5 1 31,9-1 0-31,9-3 1 16,8-2-1-16,8 0-1 15,-3-3-2-15,-7-3 2 16,-5-4 1-16,-15 0-67 0,-6 1-91 15</inkml:trace>
  <inkml:trace contextRef="#ctx0" brushRef="#br0" timeOffset="18164.6262">10063 8949 925 0,'0'-3'497'0,"0"3"-146"0,-7 0-138 16,7 0-60-1,0 0-91-15,0 0-33 16,0 0-47-16,0 0-113 16</inkml:trace>
  <inkml:trace contextRef="#ctx0" brushRef="#br0" timeOffset="18522.2349">10544 8557 840 0,'0'0'381'16,"3"-3"-143"-16,6 16-161 0,1 5-42 15,5 12-10 1,3 6-6-16,-2 1-3 16,0-1-1-16,-6-10 1 15,-2-3 0-15,-5-11 7 0,-6-5 15 16,-2-7 42 0,-2-6 4-16,-1-11-1 15,-2-7-15-15,3-15-41 16,3-3-4-16,5-2-11 0,11 2-5 15,8 3-8-15,6 2-4 16,6 7-1-16,0-1 1 16,11 9-2-1,2 3-2-15,8 7-16 16,6 8-72-16,-1 7-200 16</inkml:trace>
  <inkml:trace contextRef="#ctx0" brushRef="#br0" timeOffset="18843.8197">10826 8591 829 0,'2'-6'347'0,"6"-3"-171"16,4-1-55-16,13 8-51 15,5 2-10-15,7 6-40 16,-1 9-9-16,-14-1-5 16,-9 5 1-16,-21 6 2 15,-10-1 3-15,-13 3 6 16,0-3 3-16,10-10 10 16,9-3-4-16,16-3-2 15,7-3-3-15,9 0-9 16,3-2-1-16,-1-1-2 15,11 1-3-15,4-2-21 16,4 1-64-16</inkml:trace>
  <inkml:trace contextRef="#ctx0" brushRef="#br0" timeOffset="19122.1981">10599 9059 813 0,'3'-3'364'16,"7"2"-135"-16,20-1-138 15,10 2-30-15,21 6-2 16,9-2-13-16,18 1-16 15,7 0-6-15,0-5-11 16,-10 1-3-16,-26-1-143 16,-16 1-224-16</inkml:trace>
  <inkml:trace contextRef="#ctx0" brushRef="#br0" timeOffset="19411.9255">10740 9296 821 0,'3'-3'406'0,"4"-4"-121"15,8 3-117-15,11-2-86 16,4 3-19-16,9 3-30 16,-3 5-11-16,-9 9-16 15,-10 5-5-15,-22 8-2 16,-13 2-2-16,-16 7 3 15,-1 0 2-15,4-8 3 16,10-1 1-16,12-11-1 16,6-3 0-16,19-3-1 15,7-5 1-15,17-3 1 16,3-2 0-16,6-1 2 0,0-1-41 16</inkml:trace>
  <inkml:trace contextRef="#ctx0" brushRef="#br0" timeOffset="19930.7398">11739 8863 696 0,'8'-2'362'15,"12"2"-71"-15,16 0-190 16,12 0-24-16,14 1-41 16,0 0-14-16,-9 2-92 15,-8 1-116-15</inkml:trace>
  <inkml:trace contextRef="#ctx0" brushRef="#br0" timeOffset="20157.025">11767 9007 729 0,'1'4'349'0,"7"5"-87"0,12-2-124 16,13-2-12-16,15 3-8 16,6-3-21-16,5 1-47 15,-5 0-15-15,-6-5-53 16,-9-2-111-16</inkml:trace>
  <inkml:trace contextRef="#ctx0" brushRef="#br0" timeOffset="20418.21">12458 8988 826 0,'-1'0'489'0,"3"2"-59"0,1-1-230 15,-3-1-64-15,0 0-83 16,0 0-24-16,0 0-91 16,9 0-97-16</inkml:trace>
  <inkml:trace contextRef="#ctx0" brushRef="#br0" timeOffset="20589.751">12763 8994 1332 0,'-3'-4'582'0,"-2"-2"-318"15,1 3-90-15,4-2-118 0,1 4-30 16,-1 0-109-16,0 1-92 15</inkml:trace>
  <inkml:trace contextRef="#ctx0" brushRef="#br0" timeOffset="20716.1167">13076 8983 1029 0,'-1'0'542'16,"0"-6"-158"-16,-1 2-146 15,2 4-152-15,0 0-95 16,0 0-353-16</inkml:trace>
  <inkml:trace contextRef="#ctx0" brushRef="#br0" timeOffset="21047.8095">13544 8696 892 0,'-3'-1'447'16,"0"0"-133"-16,8 1-198 15,-5 0-48-15,12 0-44 0,49 4-9 16,-22-1-8-16,6-1-2 16,-1 1-1-16,2 0-2 15,-2-3-24-15,-4 0-31 0,-10 0-56 16,-5 0-33-16,-11 2-114 16,-8 2-126-16</inkml:trace>
  <inkml:trace contextRef="#ctx0" brushRef="#br0" timeOffset="21331.9436">13631 8832 646 0,'0'2'319'16,"0"1"-111"-1,4 0-39-15,-4-3-43 16,0 0-20-16,22 4-18 0,38 3-9 16,-21-7-12-16,7 4-9 0,-4 0-12 15,-3 0-9-15,-12 2-13 16,-7-1-4-16,-6-1-6 16,-7-1 0-16,-4-3-4 15,-3 0-4-15,0 0-60 16,0-2-69-16</inkml:trace>
  <inkml:trace contextRef="#ctx0" brushRef="#br0" timeOffset="23219.6005">13649 8424 779 0,'-3'-5'401'0,"3"-3"-110"15,0-6-73-15,9 1-92 16,2-6-34-16,-2-3-48 15,1 3-18-15,3 5-13 16,3 7-5-16,4 12-7 16,-3 4 0-16,-5 15-3 15,2 6 0-15,-7 2 2 16,6 1 0-16,3-14 6 0,3-6 2 16,8-14 5-16,1-7 10 15,-1-11 36-15,-4-5 13 16,-8 2 6-16,-8 0-8 15,-9 8-45-15,-6 5-55 16,1 8-218-16</inkml:trace>
  <inkml:trace contextRef="#ctx0" brushRef="#br0" timeOffset="23707.679">14439 8392 632 0,'0'-3'368'0,"2"2"-56"0,7 2-129 0,16 2-110 15,7 0-25-15,12 4-16 16,-3-5-5-16,0 4-9 16,-3-2-2-16,-14-4 1 15,-3 0 1-15,-13-2 15 16,-6 0 11-16,-7 2 3 15,0 0-3-15,3 0-18 16,1 0-13-16,-5 24-9 16,-37 39-1-16,35-21-1 15,-5 4 0 1,9 6 1-16,3 2 1 16,4 0 1-16,0-8-5 15,-1-14-9-15,4-6-17 16,0-15-78-16,-3-10-43 0</inkml:trace>
  <inkml:trace contextRef="#ctx0" brushRef="#br0" timeOffset="23878.8224">14427 8643 693 0,'6'0'401'16,"3"-1"-9"-16,24 1-226 15,6-1-44-15,16 1-32 16,0 2-19-16,-1 4-45 16,-3-2-4-16,-5 2-184 15</inkml:trace>
  <inkml:trace contextRef="#ctx0" brushRef="#br0" timeOffset="24135.241">15021 8863 957 0,'0'1'519'16,"2"2"-110"-16,0-3-253 16,-2 0-61-16,0 0-67 15,0 0-5-15,0 0-103 16</inkml:trace>
  <inkml:trace contextRef="#ctx0" brushRef="#br0" timeOffset="24749.3392">15471 8623 466 0,'5'-3'324'16,"8"-5"-15"-16,-5-2-82 15,-3-7-35-15,-1-1-50 16,-1 3-18-16,-9-2-32 16,-2-1-10-16,-16-1-32 15,-3 2-17-15,-11 7-19 16,-1 6-13-16,3 6-15 16,0 3-5-16,15 5-4 15,3 7 3-15,12-1 8 16,8 2 4-16,8-3 5 0,6-7 2 15,6 0 2-15,2-4 2 16,4-4 0-16,0 0 0 16,-1-1 0-16,-1 2-1 15,-4 11 0-15,-1 4-1 16,-2 7-1-16,-3 5-1 16,-6 2 0-16,-5 1-1 0,-12-1 2 15,-6-4 0-15,-10-1 2 16,-5-3 2-16,-8-7 5 15,0-5 1-15,3-10 4 16,4-4-3 0,10-7-54-16,8-6-54 0,17-1-326 15</inkml:trace>
  <inkml:trace contextRef="#ctx0" brushRef="#br0" timeOffset="25461.1121">15772 8485 646 0,'0'-4'361'16,"1"-1"-51"0,-1-1-46-16,1 5-99 0,-1 1-45 0,0 0-72 15,0 5-24 1,6 25-16-16,5 33 1 15,-5-20 1 1,-1 0-2-16,-2 0 4 16,0-4-1-16,2-10-2 0,1-5 2 15,-4-13 2-15,3-7 7 16,-2-8 8-16,0-9 0 16,-3-10 3-16,-3-5-5 0,-11-12-10 15,-2-3-1-15,-1-7-4 16,1 3-4-1,7 12-7-15,4 4-2 16,7 19-10-16,3 1 0 0,2 5 2 16,0 3-2-16,7 7 2 15,3 7 0-15,9 11 1 16,7 6 3-16,2 9 3 16,5 1 0-16,-2 2 3 15,-5 1 0-15,-4-11 1 16,-5-4 3-16,-5-14 2 15,-3-8 5-15,-1-8 11 16,-5-10 15-16,4-12 27 16,0-5 12-16,-7-12 16 15,2-2-3-15,-15-8-16 16,-3 1-10-16,0 9-34 16,-5 3-14-16,5 14-16 0,3 7-9 15,-1 8-3-15,1 4-18 16,4 6-78-16,1 2-63 15,1 7-161-15</inkml:trace>
  <inkml:trace contextRef="#ctx0" brushRef="#br0" timeOffset="28460.7904">1816 10635 409 0,'1'13'271'16,"4"9"-12"-16,5-13-47 0,4-7 6 16,9-19-25-16,4-8-26 15,4-15-49-15,1-9-34 16,-4-12-29-16,-10-5-7 15,-16-11-3-15,-2 2-4 16,-4 15-19-16,0 10-5 0,4 26-17 31,0 13-19-31,0 15-27 16,0 14-1-16,11 20-4 16,3 13 13-16,8 23 28 15,9 6 2-15,11 3 2 16,4-9 4-16,7-20-37 0,-9-9-34 15,-13-20-72-15,-6-5-79 16</inkml:trace>
  <inkml:trace contextRef="#ctx0" brushRef="#br0" timeOffset="28608.2379">1974 10568 614 0,'16'5'280'0,"10"-3"-128"15,9 2-54-15,10 3-51 16,-3-5-17-16</inkml:trace>
  <inkml:trace contextRef="#ctx0" brushRef="#br0" timeOffset="28778.1019">1737 10371 1252 0,'-4'-2'453'16,"3"2"-411"-16,8 5-42 15,16 6-44-15,8 1-2 16,23 5-48-16,6 1-178 16</inkml:trace>
  <inkml:trace contextRef="#ctx0" brushRef="#br0" timeOffset="29078.1057">2444 10693 536 0,'12'-4'299'16,"16"-1"-45"-16,7-5-88 0,-2-1-69 15,-5-2-20-15,-8-3-15 16,-8 0-2-16,-8 1 16 15,-4-2 7-15,-14-1-7 16,-8-1-6-16,-9 7-37 16,0 5-22-16,6 14-35 15,4 8-13-15,11 8-5 0,-1 6 7 16,12 10 22 0,9 3 7-16,1 3 6 0,3 2 2 15,-4-5 2-15,2-6 4 16,0-8-155-16,-1-6-164 0</inkml:trace>
  <inkml:trace contextRef="#ctx0" brushRef="#br0" timeOffset="29348.2009">3031 10568 579 0,'-4'8'351'0,"-4"7"-76"0,-12 6-80 15,-8 6-29-15,-10 0-84 16,-6-2-22-16,2-10-72 0,3-7-46 16,6-15-71-16,8-7-19 15,8-5 37-15,4-1 44 16,13-1 94-16,8 5 29 16,9 7 39-16,9 3 13 0,7 8-5 15,2 10-3-15,2 4-25 31,-4 7-16-31,-3 3-24 16,-3-3-22-16</inkml:trace>
  <inkml:trace contextRef="#ctx0" brushRef="#br0" timeOffset="29837.2804">4438 10620 651 0,'3'11'277'0,"3"20"-97"16,-7 11-77-16,1 32-1 16,1 13-2-16,-1 8-37 15,7-2-16-15,0-16-21 0,-7-10-7 16,0-17-4-16,0-6 1 15,2-21-108-15,0-9-92 16</inkml:trace>
  <inkml:trace contextRef="#ctx0" brushRef="#br0" timeOffset="30016.3461">4389 10710 928 0,'20'-9'360'16,"23"-8"-253"-16,11-3-47 0,17 2-40 16,9 3-5-16,12 5-37 15,-1 7-141-15</inkml:trace>
  <inkml:trace contextRef="#ctx0" brushRef="#br0" timeOffset="30230.5793">4429 11011 888 0,'-2'0'356'15,"6"6"-198"-15,10-4-42 0,23 0-40 16,10 3-2-16,19-5-40 15,10 0-11-15,3 5-128 16</inkml:trace>
  <inkml:trace contextRef="#ctx0" brushRef="#br0" timeOffset="30930.3726">4975 11208 787 0,'-3'-6'346'0,"-4"-9"-169"15,1 0-62-15,-7 3-57 16,-2-1-22-1,-1 8-34-15,-7 1-13 0,1 8-17 16,1 6-3-16,4 6 0 16,4 5 3-16,13 3 1 15,1-3 3-15,12-5 2 16,6-2 2-16,1-10 8 16,9-3 3-16,-1-4 11 15,-4-9 6-15,-5-4 11 16,-7 2 4-16,-4 2 38 15,-11-3 20-15,3 12 5 16,-1 5-2-16,-3 11-35 16,11 12-23-16,-7 6-8 15,0 4-2-15,2 13-6 16,0 0 1-16,-2-4-4 0,2-3 1 16,-2-15 1-16,1-3 0 15,2-10-51-15,4-7-121 16</inkml:trace>
  <inkml:trace contextRef="#ctx0" brushRef="#br0" timeOffset="31295.0621">5101 11440 953 0,'4'-6'400'0,"8"-8"-213"16,4-1-58-16,6 4-50 15,1-1-16-15,1 8-34 16,-1 3-11-16,-9 2-6 0,-3 4-1 16,-12 6 2-16,-7 3 1 15,-2-1 3-15,-5 4-2 16,7-6-14-16,6-2-7 15,4-1-13-15,7-2-3 16,8-1 6-16,6 3 5 16,2 6 8-16,-3-3 3 0,-13 1 9 15,-12-1 7-15,-17-3 9 16,-9 4 3-16,-6-3-57 16,3-3-62-16</inkml:trace>
  <inkml:trace contextRef="#ctx0" brushRef="#br0" timeOffset="31787.8769">5501 11473 941 0,'-1'1'403'16,"-1"1"-231"-16,-1 3-71 16,2-5-79-16,0 0-14 0,-2 12-8 15,-2 34 0-15,10-32 2 16,7-1-1-16,-3-8 1 16,5-4 4-16,-3-5 7 31,3-1 7-31,-3-3 16 0,-4-4 12 0,-6 1 9 15,-1-2 5-15,0 4-17 16,0 7-25-16,0 5-29 16,-1 5-14-16,1 11-2 15,0 1 7-15,2 8 11 16,4 7 1-16,1 10 2 16,-1 3 1-16,-2 10 6 15,-5 3 13-15,-13-2 16 16,-6-3 8-16,-12-14 11 15,-5-11-3-15,0-16 19 16,3-8 0 0,6-12-2-16,6-6-12 0,13-9-45 0,4-8-12 15,17-3-22-15,5 1 2 32,3-1 2-32,5 7 2 0,-4 4-59 15</inkml:trace>
  <inkml:trace contextRef="#ctx0" brushRef="#br0" timeOffset="33157.4507">6016 11048 935 0,'14'-2'388'16,"19"-6"-210"-16,5 2-50 0,30 0-40 16,2 1-21-16,-2 4-32 15,2 2-52-15,-34 6-118 16,-10 4-148-16</inkml:trace>
  <inkml:trace contextRef="#ctx0" brushRef="#br0" timeOffset="33379.0118">6063 11137 551 0,'-2'0'283'16,"3"2"-69"-16,9 0-22 0,20 3-10 15,13-2-10-15,19 0-28 16,4 4-37-16,-5-3-62 16,-5 4 2-16,-22-3-230 0</inkml:trace>
  <inkml:trace contextRef="#ctx0" brushRef="#br0" timeOffset="33977.6725">6901 10724 849 0,'8'8'361'15,"4"5"-171"-15,23 7-114 16,8 2 1-16,20-2-18 16,5-6-18-16,-1-10-12 15,-9-2-1-15,-18-13 6 16,-10-1 5-16,-24-3 3 15,0-3-3-15,-12 3-11 0,-7 1-7 16,-7 5-9-16,-4 3-9 16,-2 10-15-16,5 4-7 15,2 14-4-15,2 6 5 16,8 14 14-16,3 7 7 16,7 5 8-16,4 3 2 15,5-4 0-15,0-4-4 16,-3-4-1-16,0-4-2 0,-5-5 0 15,-2-2-1-15,0-15-44 16,-2-7-49-16,2-13-331 16</inkml:trace>
  <inkml:trace contextRef="#ctx0" brushRef="#br0" timeOffset="34151.9622">6995 11074 811 0,'-1'0'357'0,"6"-1"-156"16,9 1-27-16,21-3-55 16,9-1-16-16,14 1-50 15,6 3-23-15,-4 1-71 16,-1 6-95-16</inkml:trace>
  <inkml:trace contextRef="#ctx0" brushRef="#br0" timeOffset="34361.1633">7529 11274 1123 0,'-3'0'536'0,"0"1"-178"0,3-1-264 15,0 0-46 1,0 0-75-16,1 0-72 0</inkml:trace>
  <inkml:trace contextRef="#ctx0" brushRef="#br0" timeOffset="34950.7749">8108 10993 530 0,'10'-8'366'0,"4"-3"-28"16,2-3-94-16,-5-3-45 15,0-4-81-15,-6-3-29 16,-5-1-32-16,-4 0-12 15,-11 4-21-15,-7 2-12 16,-10 10-21-16,-5 8-9 16,-5 9-6-16,5 8 0 0,11 6 3 15,2 4 3-15,17 6 0 16,4-4 2-16,4-6 4 16,14-3 0-16,6-10-2 15,6-1 0-15,11-3-1 16,0-5 2-16,2-4 6 15,-1-2 3-15,-5 5 4 16,-4 4-1-16,-11 6 4 16,-3 7 6-16,-6 6 7 15,-9 3 3-15,-6 4-2 16,-10 0-2-16,-14 1 0 16,-5-4-3-16,-8-1 0 15,-1-7 6-15,3-12 6 16,0-5-12-16,16-13-87 0,10-4-122 15</inkml:trace>
  <inkml:trace contextRef="#ctx0" brushRef="#br0" timeOffset="35640.9609">8657 10903 561 0,'0'-1'332'16,"3"1"-52"-16,-1 9-108 15,1 15-83-15,1 6-26 16,-1 13-1-16,1 2-7 15,-2 5-16-15,0 1-4 0,-1-11-15 16,2-5-5-16,-2-17 0 16,2-8 11-1,0-17 19-15,-1-11-1 0,-2-14-3 16,0-7-14-16,-2-11-12 16,-4-5-1-16,-2-11-3 15,2 2-4-15,5 15-13 16,1 14 0-16,5 25-8 15,1 12 3-15,8 18 7 16,7 10 2-16,6 13 5 16,3 3 1-16,6 2 0 15,0-5-4-15,4-4 2 0,-1-6 0 16,-6-13 2-16,-3-5 4 16,-7-10 6-16,-2-7 9 15,-5-10 10-15,-5-8 20 16,-6-6 23-16,-6-5 8 15,-14-8 7-15,-4-1-14 0,-8-6-27 16,0 1-17 0,10 5-25-16,0 1-21 0,13 11-105 15,9 11-40-15</inkml:trace>
  <inkml:trace contextRef="#ctx0" brushRef="#br0" timeOffset="36117.2619">9804 10930 763 0,'0'3'340'0,"3"-3"-159"16,10 4-49-16,29 0-43 0,10-4-13 15,29-1-18-15,10-3-22 16,1-1-19-16,-2 2-3 15,-13-3-4-15,-11 1-11 16,-17-2-50-16,-9 2-43 16,-21 5-136-16,-7 0-93 15</inkml:trace>
  <inkml:trace contextRef="#ctx0" brushRef="#br0" timeOffset="36372.6076">9921 11058 747 0,'0'-2'329'0,"8"2"-169"16,9-1-29-16,20 1-40 0,11-2-4 15,16 2-5-15,3 0-14 16,-3 0-32-16,-1 4-10 15,-6-2-14-15,-1 1 0 16,-10-4-78-16,-3-1-54 16,-17-3-120-16,-9 0-103 15</inkml:trace>
  <inkml:trace contextRef="#ctx0" brushRef="#br0" timeOffset="36552.3261">10440 10797 350 0,'3'-5'253'15,"5"0"12"-15,1 7-49 0,9 9-66 16,0 8-23-16,7 9-16 16,3 5-14-16,-6 4-11 15,-5-1-8-15,-16-1-14 16,-11-6-7 0,-19-4-21-16,-4-1-10 0,-8-3-111 15</inkml:trace>
  <inkml:trace contextRef="#ctx0" brushRef="#br0" timeOffset="37030.723">11333 10495 857 0,'0'-4'409'15,"1"-3"-169"-15,0 18-145 16,3 14-36-16,0 26-29 15,0 13 10-15,6 31-1 16,-1 6-3-16,1 1-9 16,1-14-6-16,-5-30-8 15,0-13-2-15,-3-24-51 16,-2-6-60-16,-1-13-184 16</inkml:trace>
  <inkml:trace contextRef="#ctx0" brushRef="#br0" timeOffset="37213.9603">11281 10625 860 0,'9'-6'369'16,"19"-9"-176"-16,14 2-56 0,26 2-50 15,10-1-13-15,6 4-39 16,1 4-16-16,-7 1-60 15,-5 3-67-15,-7 2-232 16</inkml:trace>
  <inkml:trace contextRef="#ctx0" brushRef="#br0" timeOffset="37435.1552">11429 10860 881 0,'3'0'373'15,"10"1"-163"-15,13-1-52 16,25 0-46-16,9 1-14 16,9 3-63-16,-4 0-7 15,-5 0-167-15</inkml:trace>
  <inkml:trace contextRef="#ctx0" brushRef="#br0" timeOffset="38003.9509">11959 11110 471 0,'1'-3'290'15,"3"-3"-20"-15,3-7-78 0,-1-1-67 16,1-3-15 0,-7-2-7-16,0 2-9 0,-11-2-12 15,-8 0-10-15,-5 6-35 16,-6 2-15-16,-2 12-30 16,3 9-17-16,8 8-8 15,3 3 2-15,14 3 4 16,4 1 8-16,11-6 9 15,8 3 4-15,6-12 5 16,5-4 1-16,-4-5 4 16,0-5 2-16,-9-4 6 15,-3 2 3-15,-6-5 0 16,-3 2 0-16,-3 9-5 16,-1-4-4-16,-4 8-4 0,2-4 1 15,0 0 2-15,-3 24 1 16,2 41 1-16,10-30-2 15,4 1-2-15,2-2 1 16,-3-10 7-16,0-5-39 16,-5-6-208-16</inkml:trace>
  <inkml:trace contextRef="#ctx0" brushRef="#br0" timeOffset="38394.9143">12116 11199 797 0,'7'-5'384'15,"4"-2"-139"1,4-1-102-16,6 3-29 0,-1 1-37 0,-3 3-23 16,4 4-29-16,-9 2-9 15,-4 0-8-15,-1 2-2 16,-8-3 0-16,-2 2 0 16,-3 2 1-16,-4 0-2 15,5 0-13-15,0-1-7 16,10 1-9-16,2 1 0 15,6 3 8 1,3-2 7-16,-6 5 5 0,4-1 4 0,-15 2 16 16,-10 2 4-16,-8-2 9 15,-4-1 0-15,2-8-129 16</inkml:trace>
  <inkml:trace contextRef="#ctx0" brushRef="#br0" timeOffset="38910.5176">12429 11360 585 0,'-2'-1'333'15,"0"1"-69"-15,-1 5-106 16,3-5-88-16,0 3-24 16,4 20-5-16,9 30-3 15,-2-33-6-15,4-2-9 16,2-7-6-16,3-9 1 15,1-3 6-15,-4-8 5 0,0-5 14 16,-3-2 8-16,-5-10 15 16,-2 1 6-16,-2 2-14 15,-4 3-12-15,-1 10-30 16,0 9-18-16,-2 11-9 16,2 10-2-16,0 17 5 15,2 9 4-15,-2 8-1 16,-6 4 0-16,-11-2 4 31,-11-3 2-31,-14-7 10 0,-8-5 4 0,-5-15 9 16,2-5-3-16,15-16 4 15,7-10-15-15,17-15-42 16,9-6-37-16,10-10-196 16</inkml:trace>
  <inkml:trace contextRef="#ctx0" brushRef="#br0" timeOffset="39541.8618">11334 10282 635 0,'4'-1'302'0,"3"-2"-90"0,20 2-127 16,12 1-23 0,33-1 14-16,14 1 8 0,14 2-9 15,9 1-8-15,-6 5-23 16,-10-3-11-16,-15-2-12 16,-19-3-3-16,-29-1-21 15,-10-3-24-15,-18-4-62 16,-5-3-29-16,-15-6 0 15,-2 1 19-15,-5 1 50 16,5 3 22-16,8 8 1 16,7 4 11-16,8 9 28 15,5 2 21-15,2 11 47 16,3 3 10-16,-5 3 8 0,-3 2-7 16,-9 0-26-1,-4-3-13-15</inkml:trace>
  <inkml:trace contextRef="#ctx0" brushRef="#br0" timeOffset="39915.7862">12753 10878 838 0,'11'-2'376'16,"20"-4"-164"-16,9 1-89 16,22 3-61-16,3 0-21 15,-2 2-28-15,1 6-28 16,-21 2-106-16,-10 2-102 16</inkml:trace>
  <inkml:trace contextRef="#ctx0" brushRef="#br0" timeOffset="40085.9202">12793 10985 787 0,'4'2'396'16,"3"-1"-101"0,17 1-103-16,12 2-40 0,18-4-35 15,10 4-37-15,5-2-50 16,-1-2-3-16,-1 0-73 15</inkml:trace>
  <inkml:trace contextRef="#ctx0" brushRef="#br0" timeOffset="40518.7682">13904 10376 835 0,'-21'9'353'15,"-19"9"-167"-15,-3 29-134 0,3 15-28 16,8 21-1-16,10 10 0 15,20 11 5-15,6-4 9 16,20-12 5-16,12-14-3 16,12-25-21-16,13-12 4 15,7-16-141-15</inkml:trace>
  <inkml:trace contextRef="#ctx0" brushRef="#br0" timeOffset="40859.9295">14092 10581 914 0,'10'2'327'15,"14"1"-262"-15,12 1-7 0,3-3-4 16,5 2-7-16,-2-7-19 15,-9 4-1-15,-10-4 3 16,-8-2 1-16,-9 2-3 0,-5-1-11 16,-7 7-10-16,-5 4-5 15,-5 14-2-15,-2 9 3 16,2 16 0-16,2 7 0 16,9 10-2-16,1 4 0 15,5-7 1-15,7-6 0 16,2-18 4-16,0-12-27 15,2-15-113-15,-3-6-204 16</inkml:trace>
  <inkml:trace contextRef="#ctx0" brushRef="#br0" timeOffset="41023.4005">14088 10865 1002 0,'15'-4'407'0,"25"1"-257"16,2 0-22-16,16 2-49 15,4 2-24-15,-3 4-29 16,-3 3-81-16</inkml:trace>
  <inkml:trace contextRef="#ctx0" brushRef="#br0" timeOffset="41188.1363">14636 10998 1159 0,'-1'0'485'0,"1"-1"-264"0,0 0-150 15,0 1-35-15,0 0-74 16</inkml:trace>
  <inkml:trace contextRef="#ctx0" brushRef="#br0" timeOffset="41831.854">15060 10738 284 0,'5'-5'208'16,"8"-5"35"-16,-4-3-1 0,-1-2-23 16,1-1-17-16,-9-1-43 15,-5-2-18-15,-10 3-39 16,-8 0-24-16,-4 7-41 15,-3 4-21-15,-3 7-34 16,5 9-9-16,6 4-2 0,4 4 2 16,14 4 6-16,6 1 7 15,14-6 3-15,6-1 1 16,8-9 2-16,0-4 1 0,-3-5 5 16,-4-4 2-16,-6-3 6 15,1 0 2 1,-8 0 3-16,-5 0-3 0,0 4-11 15,-5 4-5-15,7 7-9 16,2 6 0 0,-3 10 7-16,2 7 3 15,-5 11 8-15,0 6 4 16,-10 0 7-16,-9-5 3 16,-18-14 7-16,-5-7 1 15,-7-13 9-15,-1-8 1 0,9-12-6 16,2-9-41-1,18-7-264-15</inkml:trace>
  <inkml:trace contextRef="#ctx0" brushRef="#br0" timeOffset="42451.812">15611 10667 920 0,'0'-6'423'0,"-2"-4"-184"0,2 8-70 15,-5 11-88-15,4 12-30 16,0 18-39-16,1 10 2 0,2 12 0 16,3 0-1-1,-2-7-1-15,2-10 1 16,-3-22 3-16,-3-6 2 0,0-17 15 15,-1-2 0-15,-1-15-9 16,0-11-3-16,0-18-17 16,-1-15 0-16,-2-10 1 15,3 2-2-15,3 16-9 16,1 13 0-16,5 27 7 16,-2 5 1-16,3 18 5 15,1 8-3-15,5 13-6 16,6 9 1-16,9 8 0 0,6 4-1 15,10-1 0-15,2-1 0 16,0-18 2-16,-2-7 2 16,-3-19 9-16,-3-9 5 15,-10-16 12-15,-2-8 8 16,-16-17 5-16,-9-3 1 16,-15-7-8-16,-6 1-13 15,-4 15-25-15,1 6-43 0,6 19-108 16,2 7-79-16</inkml:trace>
  <inkml:trace contextRef="#ctx0" brushRef="#br0" timeOffset="42672.2002">16034 10333 921 0,'10'0'395'0,"12"9"-202"15,10 18-47 1,14 28-27-16,4 11 5 0,-2 12-8 16,-5 7-13-16,-21 8-35 0,-16 4-19 15,-29-4-20-15,-10-8-4 16,-12-22-5 0,0-11 1-16,20-20-101 0,9-10-185 15</inkml:trace>
  <inkml:trace contextRef="#ctx0" brushRef="#br0" timeOffset="43169.0631">16892 10619 987 0,'-2'-1'518'0,"-2"-5"-125"16,1 3-156-16,3 4-137 15,2 0-43-15,-2-1-44 16,0 0-51-16,6 2-160 16</inkml:trace>
  <inkml:trace contextRef="#ctx0" brushRef="#br0" timeOffset="43494.4893">16919 10816 598 0,'-1'1'359'0,"-1"9"-6"0,0 6-161 16,-1 18-101-16,1 12-6 15,1 11-17 1,2 7-17-16,-1 14-19 0,-4-1-4 0,-9 0-4 16,-8-4 0-16,-9-19 2 31,-2-12 1-31,-8-24 12 0,2-15 5 0,4-21-12 15,7-12-26 1,19-18-79-16,10-2-59 0,20-8-168 16</inkml:trace>
  <inkml:trace contextRef="#ctx0" brushRef="#br0" timeOffset="44092.7005">16735 10324 423 0,'-4'-1'254'0,"-5"0"-17"16,9 1-108-16,12 0-66 0,14 1-18 15,29 0-16-15,11 1-18 16,17 1 3-16,8-1 4 16,0 4 7-16,-9-1 4 15,-19 0-5-15,-18-3-1 16,-31-2 6-16,-6-2 7 16,-13-3 0-16,-4 1-3 15,-4-4-12-15,-2-2-12 16,2-2-9-16,1-3-3 15,7 2-6-15,2 4 0 0,3 3-6 16,3 5 1-16,3 3 14 16,-6-2 13-16,0 0 26 15,7 16 5-15,39 43 19 16,-28-28-2-16,-14-1 2 16,-6-3 1-16,-17-5 26 15,-11-6 1-15,-11-6-11 16,-8-1-7-16,2-3-50 15,2-2 239-15</inkml:trace>
  <inkml:trace contextRef="#ctx0" brushRef="#br0" timeOffset="46167.833">18389 10635 578 0,'17'-2'251'0,"21"0"-118"16,1-3-37-16,10 7-40 16,0 2-4-16</inkml:trace>
  <inkml:trace contextRef="#ctx0" brushRef="#br0" timeOffset="46514.7525">18613 10294 889 0,'-31'3'350'16,"-28"2"-223"-16,-10 18-101 15,-3 12-23-15,-7 17-14 16,4 12-10-16,18 15-4 0,8 6 1 16,34 16 7-16,13 3 4 15,27-6 2 1,24-7 1-16,36-31 2 16,15-14 3-16,25-27 12 0,4-17 44 15,-4-27 91-15,-6-17 29 16,-30-29 84-16,-21-15-4 15,-49-20-19-15,-22-6-31 0,-36 9-83 16,-16 9-43-16,-25 26-81 16,-9 13-3-1,0 27-141-15,2 14 459 16</inkml:trace>
  <inkml:trace contextRef="#ctx0" brushRef="#br0" timeOffset="68164.3995">18736 10619 614 0,'0'-7'385'16,"-2"-3"-66"-16,-14 3-98 15,-8 3-29-15,-17 9-75 16,-4 4-23-16,-3 12-41 16,3 4-23-16,9 20-33 15,-1-2-10-15,10 9-6 16,11 2 1-16,22-9 9 15,13 1 6-15,23-12 12 16,2-14 6-16,1-20 44 16,-4-8 41-16,-20-21 79 15,-13-5 16-15,-23-8-25 16,-12 2-37-16,-13 11-89 16,-3 11-24-16,-3 18-35 0,2 9-76 15</inkml:trace>
  <inkml:trace contextRef="#ctx0" brushRef="#br0" timeOffset="72597.2327">1805 12463 966 0,'2'6'468'15,"1"7"-115"1,-7 15-243-16,-1 12-45 0,-3 25-24 16,0 10-13-16,2 16-14 15,2-3-2-15,1-13-1 16,3-7-5-16,6-23-91 15,3-7-115-15</inkml:trace>
  <inkml:trace contextRef="#ctx0" brushRef="#br0" timeOffset="72785.4497">1994 12537 898 0,'-4'-1'479'15,"1"1"-121"-15,0 13-238 0,0 4-59 16,8 24-52-16,4 7 7 16,5 14-7-16,4 9-1 0,-1-5-3 15,2-2-21-15,-5-16-186 16,-1-10-282-16</inkml:trace>
  <inkml:trace contextRef="#ctx0" brushRef="#br0" timeOffset="72945.1159">1807 12807 1115 0,'9'-1'507'16,"7"-1"-233"-16,20 2-174 15,8 0-30-15,13 0-62 0,1 0-110 16</inkml:trace>
  <inkml:trace contextRef="#ctx0" brushRef="#br0" timeOffset="73446.5224">3307 12672 904 0,'-5'4'431'0,"-5"11"-155"0,-6 10-108 16,-5 20-110-16,-2 13-11 15,2 5-25-15,5 2-12 16,8-18-6-16,4-10 3 16,6-20-10-16,2-9-2 15,2-16-1-15,1-10 2 16,-1-20 13-16,-3-13 5 15,1-8 7-15,-1-2 1 16,0 5 20-16,3 8 5 0,1 18 12 16,0 10-2-16,2 20-28 15,3 8-11-15,9 18-19 16,4 9-2-16,11 13 3 16,4 9 0-16,-3 1 0 15,1 1 2-15,-6-13-80 16,-8-11-83-16</inkml:trace>
  <inkml:trace contextRef="#ctx0" brushRef="#br0" timeOffset="73636.9174">3117 12906 885 0,'3'-4'416'0,"19"-3"-148"0,9 0-144 16,26 3-93-16,9 4-8 16,5 2-72-16,-4 0-389 15</inkml:trace>
  <inkml:trace contextRef="#ctx0" brushRef="#br0" timeOffset="73952.0388">3384 12467 1223 0,'-31'-3'513'0,"-43"-2"-298"15,1 10-86-15,0 15-86 16,2 14-31-16,13 18-29 16,6 11-5-16,12 31-2 15,12 8 6-15,28 11-1 16,17 0-4-16,33-15-2 15,19-10 1-15,31-24 4 16,18-18 5-16,12-34 7 16,-3-24 6-16,-15-40 14 15,-16-13 9-15,-24-21 88 16,-23-8 11-16,-43-4 28 16,-25 0 25-16,-48 9-56 15,-12 15-21-15,-14 25-43 16,-4 11-41-16,13 17-76 0,9 8-60 15</inkml:trace>
  <inkml:trace contextRef="#ctx0" brushRef="#br0" timeOffset="74530.5371">4512 12782 1051 0,'3'-17'383'16,"14"-24"-292"-16,12 4-42 15,9 12-5-15,7 11 5 16,4 21-14-16,-3 16-11 16,-6 27-10-16,-5 11 1 15,-12 17 7-15,-6-3 1 16,-7-8-1-16,0-11-3 16,-4-21-2-16,-3-8 0 15,-2-17 3-15,1-9 10 0,-5-10-3 16,2-7-4-16,-10-8-6 15,-7-4-15-15,-2 5-5 16,-6 12-1-16,-9 17 0 0,0 8-2 16,-1 13 1-16,1 0 0 15,13 0-47-15,7 0-77 16</inkml:trace>
  <inkml:trace contextRef="#ctx0" brushRef="#br0" timeOffset="74760.367">5210 13037 920 0,'-10'-8'470'16,"-10"-4"-160"-16,-6-1-122 15,-4 4-52-15,-4 5-76 16,4 2-32-16,11 17-45 15,6 4-17-15,13 4-7 0,5 2 1 16,10-9 10-16,9 3 9 16,15-5 9-16,-2-6-30 15,-4-7-143-15,-7-6-290 16</inkml:trace>
  <inkml:trace contextRef="#ctx0" brushRef="#br0" timeOffset="75088.7883">5080 12800 916 0,'-2'-22'487'0,"-7"-17"-117"0,11 16-192 16,-5 7-47-16,3 14-112 16,6 2-33-16,6 14-36 15,7 9-46-15,7 12-51 16,1 7-12-16,3 7-8 16,0 4 45-16,2 0 81 15,2 2 26-15,5 5 15 16,1 0 6-16,-7 6 14 15,-12 7 6-15,-18 0 12 16,-13-4-2-16,-25-8-5 0,-5-7-12 16,-19-25-16-16,1-12-5 15,9-17-16-15,7-12-1 16,21-21 4-16,11-4 8 16,17-20 28-16,13-7 19 15,14 1 25-15,6 3-3 16,10 12-16-16,-2 5-12 15,-3 9-44-15,-5 6-75 0</inkml:trace>
  <inkml:trace contextRef="#ctx0" brushRef="#br0" timeOffset="75451.1188">5524 12999 708 0,'-7'0'425'0,"1"7"6"15,-4 5-239-15,3 4-101 16,7 5-30-16,1 0-36 16,9 2-17-16,6-4-13 15,5 0 0-15,1-10 5 16,2-9 7-16,2-4 15 16,-4-9 6-16,-1-7 2 15,-4 0-2-15,-6-2-9 0,-4 2-4 16,-8 12-4-16,1 2-2 15,-1 5-12-15,-2 3-8 16,3-2-11-16,-1 0-1 16,2 15 7-16,13 35 6 15,4-28 7-15,9-3 3 16,7-6 6-16,-2-4 7 16,-1-12 18-16,-3-8 17 15,-13-6 19-15,-1-1 0 0,-9-4-43 16,-5 0-84-16</inkml:trace>
  <inkml:trace contextRef="#ctx0" brushRef="#br0" timeOffset="75972.4991">6828 12686 1075 0,'-8'2'432'15,"-10"10"-267"-15,-2 6-58 16,-2 15-57-16,5 7-9 16,11 6-24-16,7 3-10 15,21-7-6-15,6-7 0 16,13-12 8-16,-2-12 3 0,-7-11 5 15,-4-8-36 1,-13-14-74-16,1 1-39 16,-8-12-63-16,-6-1 36 15,1 0 82-15,-7 2 55 0,0 12 108 0,4 9 13 16,-4 17 11 0,2 9-5-16,-3 19-41 0,0 7-7 15,3 8-21 1,0 0-14-16,9-10-13 0,1-4-16 15,2-18-146 1,7-2-177-16</inkml:trace>
  <inkml:trace contextRef="#ctx0" brushRef="#br0" timeOffset="76288.5614">6914 12490 1165 0,'-21'-1'466'0,"-28"2"-308"15,-9 12-62-15,-3 16-69 16,2 3-24 0,10 21-21-16,7 7-6 0,18 28 5 31,7 12 5-31,17-2 3 16,11 1-1-16,20-22-10 0,19-12-3 15,29-21-1-15,7-16 5 16,16-31 16-16,1-19 7 15,-4-29 18-15,-2-13 6 16,-35-22 96-16,-18-10 41 16,-51-16 58-16,-23 3 7 15,-36 23-102-15,-10 18-48 0,0 31-76 16,7 12-22-16,23 15-34 16,14 7-69-16,19 10-230 15</inkml:trace>
  <inkml:trace contextRef="#ctx0" brushRef="#br0" timeOffset="76476.5769">7533 13004 636 0,'2'15'397'0,"-8"12"-15"15,-13-3-68-15,-14-2-118 0,-2-5-39 16,5-5 43-16</inkml:trace>
  <inkml:trace contextRef="#ctx0" brushRef="#br0" timeOffset="76945.9513">8127 12650 1051 0,'-14'-5'504'16,"-11"-5"-210"-16,-6 10-147 15,-5 6-52-15,-1 15-72 16,6 9-19-16,10 14-16 15,7 8-4-15,18 9-5 16,6-6-5-16,24-8 0 0,9-6 2 16,10-23 14-16,0-3 9 15,-11-14 16-15,-11-4 15 16,-22-11 47-16,-9-2 20 16,-24-10 11-16,-11-1-9 15,-11 3-50-15,0 1-23 0,8 10-65 16,8 4-65-16</inkml:trace>
  <inkml:trace contextRef="#ctx0" brushRef="#br0" timeOffset="77309.662">8092 12456 847 0,'-23'-5'462'0,"-26"-4"-73"16,-1 6-179-16,5 14-113 16,2 10-47-16,10 19-52 15,1 10-10-15,6 21-8 16,5 12 5-16,7 22 2 16,6 0 6-16,9-11-11 0,21-45-18 31,-12-25-17-31,2 0-6 0,72 30 14 0,19-19 23 15,32-37 26-15,-25-34 12 16,-17-23 31-16,-15-11 41 16,-40-27 92-16,-10-3 37 15,-37 1-9-15,-16 6-33 16,-18 32-89-16,-14 9-46 0,-14 19-37 16,-1 13-16-16,-3 16-92 15,5 6 54-15</inkml:trace>
  <inkml:trace contextRef="#ctx0" brushRef="#br0" timeOffset="78127.051">9336 12804 520 0,'-6'-7'317'0,"-4"0"1"15,-5 0-93-15,-7 5-79 16,-3 4-35-16,-9 11-64 15,1 7-45-15,13 16-27 0,13 6-8 16,25 6 4-16,11-4 10 16,13-12 17-16,1-9 15 15,-5-17 39-15,-3-6 36 16,-11-17 50-16,-9-10 9 16,-14-24-16-16,-8-7-28 15,-14-17-43-15,-4-5-13 16,-2 9-15-16,7 3-15 15,12 9-23-15,10 7-14 16,20 7-17 0,1 6 0-16,17 16-53 0,3 11-79 15</inkml:trace>
  <inkml:trace contextRef="#ctx0" brushRef="#br0" timeOffset="78306.3063">9605 12891 1067 0,'-2'8'440'0,"-2"5"-270"31,5 9-99-31,3 5-29 16,4 0-28-16,1 2 7 0,-1-6-184 15,-2-1-160-15</inkml:trace>
  <inkml:trace contextRef="#ctx0" brushRef="#br0" timeOffset="78461.8012">9604 12662 1201 0,'-3'-10'547'16,"-1"-10"-238"-16,2 10-182 15,0 5-50-15,4 6-85 16,1 4 4-16,-3-5-184 15,1 2-148-15</inkml:trace>
  <inkml:trace contextRef="#ctx0" brushRef="#br0" timeOffset="78589.7129">9763 12964 591 0,'8'15'393'0,"6"12"-10"16,0-11-149-16,-3-5-38 0,2-6-30 15,-5-5-12 1,1-9-28-16,-5-10-22 15,2-9-62-15,9 5-67 16,-12-9-219-16</inkml:trace>
  <inkml:trace contextRef="#ctx0" brushRef="#br0" timeOffset="79098.1295">10239 12806 895 0,'-18'-8'430'16,"-11"-4"-163"-16,-1 7-162 0,-1 5-46 15,13 8-64-15,6 4-16 16,12 9-14-16,8 0 5 16,12 1 15-16,8 0 6 15,-1-5 11-15,-3-5 5 16,-10-5 6-16,-4-7 4 15,-6 0 9-15,-2 0-4 0,-8 1-19 16,5-1-4 0,0 0-14-16,-17 7 0 0,-31 20 6 15,32-11-4-15,6 2-6 16,10 5-2-16,9-5 2 16,6-4 6-16,8-6 11 15,3-3 7-15,5-5 14 16,1-3 4-16,-11-10 2 15,1-8-1-15,-4-11-3 16,-1-2-1-16,5 1-1 16,-6 2-4-16,-9 12 37 15,-3 6 10-15,-6 11 12 16,-4 7 6-16,1 11-37 16,1 6-14-16,6 12-12 15,-1-3-4-15,9 3-4 16,0-4 3-16,6-9-4 15,6 1 13-15,-3-11-295 0</inkml:trace>
  <inkml:trace contextRef="#ctx0" brushRef="#br0" timeOffset="80234.5591">11779 12519 1027 0,'0'-3'465'0,"-6"-3"-244"0,1 10-103 16,4 25-107-16,-1 17-9 15,5 33 12-15,1 13-3 16,1 15 1-16,-4-5 0 15,2-18 1-15,-1-15 0 16,-2-25-40 0,3-11-61-16,-2-16-315 0</inkml:trace>
  <inkml:trace contextRef="#ctx0" brushRef="#br0" timeOffset="80439.7037">11716 12581 896 0,'12'-7'356'0,"22"-4"-213"16,14 0-51-16,24 10-44 0,8-1-8 16,12 3-18-1,-9 4-102-15</inkml:trace>
  <inkml:trace contextRef="#ctx0" brushRef="#br0" timeOffset="80668.5573">11734 12899 776 0,'1'7'335'16,"1"-1"-150"-16,22 1-89 15,15-2-18-15,28-4-20 16,15 0-23-16,9-1 15 16,-4 2-103-16</inkml:trace>
  <inkml:trace contextRef="#ctx0" brushRef="#br0" timeOffset="81206.8444">12351 13120 472 0,'3'-6'338'16,"4"-3"-6"-16,-4-4-85 15,-3-4-35-15,-7 2-60 0,0-3-25 16,-10 3-45-16,-4-1-21 15,-7 5-51-15,-1 8-20 16,4 13-26-16,1 6-8 16,8 6 3-16,2 1 2 15,14 1 3-15,4 1 5 0,16 1 11 16,1-8 5-16,6-9 14 16,6-5 4-16,-8-12 9 15,2 0 5-15,-10-7 6 16,-7-1 1-16,-4-1 3 15,-4 5 1-15,-3 1 13 16,-2 7-6-16,-2 5-32 16,0 1-14-16,1 16-24 15,2 6 3-15,2 10 24 16,5 10 9-16,3 9 7 16,0 1 1-16,2-2 0 15,-3-5-1-15,0-12-1 16,-1-12 6-16,0-11-168 15</inkml:trace>
  <inkml:trace contextRef="#ctx0" brushRef="#br0" timeOffset="81611.5165">12515 13312 805 0,'1'-6'420'0,"5"-9"-110"16,3 2-107-16,7 1-90 15,5 1-34-15,4 6-36 16,4 5-16-16,-6 7-21 15,1 2-4-15,-13 7-3 16,-8 0-1-16,-10 3 4 16,-6 2 2-16,-2-5 7 0,4-1-1 15,7-5-21-15,4-5-10 16,9-4-10-16,3 2-4 16,10 4 12-16,-1 5 6 15,1 6 7-15,-6 2 2 16,-11 2 22-16,-10-2 10 15,-15 2 10-15,-5-4 4 16,-12-11-33-16,2-5-89 0</inkml:trace>
  <inkml:trace contextRef="#ctx0" brushRef="#br0" timeOffset="82303.5504">11748 12313 770 0,'-10'-3'336'0,"-10"-1"-161"15,7 1-52-15,19 3-52 16,11 0-12-16,30 0-26 31,16 0 8-31,30 4-14 16,13-1-6-16,10 3-8 0,1-1-7 15,-19-6 5-15,-11-3 5 16,-31-4 11-16,-20-1 11 16,-29-3-4-16,-11-3-3 15,-20-2-11-15,-5-1-10 16,-3-1-1-16,2 5-1 15,14 5-8-15,6 3-19 16,11 7-24-16,7 5 2 0,10 11 7 16,8 8 21-16,0 6 37 15,-3 2 15-15,-12 2 27 16,-13-2 19-16,-17-4 7 16,-8-1-12-16,-7-6-33 15,-3-7-56-15</inkml:trace>
  <inkml:trace contextRef="#ctx0" brushRef="#br0" timeOffset="84515.7487">13176 12796 906 0,'-1'0'411'15,"4"2"-173"-15,5 1-115 0,19-1-73 16,13-1-4-16,18-4-9 15,10-1-16-15,0 0-13 16,-5 0-18-16,-20 0-141 16,-10 2-158-16</inkml:trace>
  <inkml:trace contextRef="#ctx0" brushRef="#br0" timeOffset="84660.8192">13230 12888 964 0,'10'2'439'0,"4"2"-195"15,27-1-116-15,6-1-16 0,15-2-48 0,0 0-21 16,-8-4-45-16</inkml:trace>
  <inkml:trace contextRef="#ctx0" brushRef="#br0" timeOffset="85117.6067">14227 12367 991 0,'-15'10'411'16,"-24"25"-245"-16,-3 14-43 0,-2 33-67 15,6 9-16-15,23 14-20 16,14 4-10-16,29-18-5 15,11-11 0-15,20-25-2 16,3-16-2-16,5-21-41 16,0-7-53-16</inkml:trace>
  <inkml:trace contextRef="#ctx0" brushRef="#br0" timeOffset="85310.5981">14294 12797 894 0,'2'-1'465'0,"8"0"-85"0,10 1-219 16,19 6-116-16,12-1-9 16,12 2-18-16,-2-5 9 15,-1-2-210-15</inkml:trace>
  <inkml:trace contextRef="#ctx0" brushRef="#br0" timeOffset="85593.6302">14837 12782 848 0,'0'-7'404'0,"4"-8"-132"15,1-2-85-15,3-6-47 16,0 1-15-16,-5 1-21 0,0 2-13 16,-3 8-16-16,-1 6-17 15,-5 7-36-15,-1 7-16 16,-1 14-20-16,-1 6-2 16,4 17 3-16,5 10 5 15,7 8 5-15,2-4 1 16,4-10 14-16,-3-8-57 0,7-23-148 15,2-4-218-15</inkml:trace>
  <inkml:trace contextRef="#ctx0" brushRef="#br0" timeOffset="85753.7556">15090 13006 1461 0,'-2'0'578'0,"-5"-2"-406"16,5 0-78-16,2 1-166 16,0 0-99-16</inkml:trace>
  <inkml:trace contextRef="#ctx0" brushRef="#br0" timeOffset="86081.9472">15363 12966 660 0,'6'-8'336'15,"7"-15"-65"-15,-2-6-44 0,4-4-26 16,-3-4-14-16,-6 0-39 15,1 3-22-15,-6 7-32 16,0 5-15 0,-2 12-38-16,-2 5-18 0,0 11-20 15,0 8-6-15,3 10 0 16,0 8 6-16,5 14 3 16,2 6-1-1,5 5-1-15,-1-8 0 0,1-11-74 16,-1-7 377-16</inkml:trace>
  <inkml:trace contextRef="#ctx0" brushRef="#br0" timeOffset="86667.9181">15947 12680 1092 0,'0'-2'494'0,"1"1"-265"0,0 4-66 16,-1-3-107-16,0 20-34 15,-2 55-18-15,0-21 0 16,-2 7 1-16,-1-1 0 16,5-14 3-16,0-11 0 15,0-19 5-15,0-7 7 16,0-17 0-16,0-6 0 0,-1-18-2 15,-1-12-5-15,-4-15 7 16,0-4-1-16,3 4-6 16,2 11-5-16,4 24-10 15,7 10-10-15,3 16-1 16,6 10-2-16,6 11 2 16,2 5 6-16,3 9 2 15,2 4 2-15,3 0 1 16,-2-3 1-16,-1-11 2 15,-1-10 3-15,-8-16 10 16,3-7 6-16,-5-15 10 16,-2-11 3-16,-3-11 15 15,-5-9 5-15,-11-5 3 0,-3 2-5 16,-10 10-35-16,-4 13-16 16,-1 16-92-16,1 9-79 15</inkml:trace>
  <inkml:trace contextRef="#ctx0" brushRef="#br0" timeOffset="86920.0215">16353 12245 1130 0,'13'1'464'16,"13"6"-228"-16,16 33-179 15,8 21-16-15,5 29 18 16,0 10-1-16,-10 6-13 16,-10-3-5-16,-22 2-17 15,-14-4-2-15,-22-18-3 16,-5-15-1-16,-3-30-126 16,6-16-443-16</inkml:trace>
  <inkml:trace contextRef="#ctx0" brushRef="#br0" timeOffset="87243.7346">17054 12839 1281 0,'-3'-2'583'15,"2"0"-257"1,0 3-221-16,1-1-52 0,0 0-99 16,0 0-72-16</inkml:trace>
  <inkml:trace contextRef="#ctx0" brushRef="#br0" timeOffset="87520.1906">17349 12673 915 0,'0'-1'508'0,"1"-1"-71"16,-2 9-305-16,0-7-56 15,-1 11-54-15,-8 54-1 16,3-15-14-16,1 3-3 15,7-1-1-15,6-4-3 16,13-18-1-16,5-9-3 16,6-11-2-16,-1-9 10 15,-5-3-65-15,-3-3-53 0</inkml:trace>
  <inkml:trace contextRef="#ctx0" brushRef="#br0" timeOffset="87749.2224">17243 12497 972 0,'2'-3'475'15,"7"-3"-162"-15,0 1-78 16,3 1-111-16,-1-1-39 16,3 2-152-16</inkml:trace>
  <inkml:trace contextRef="#ctx0" brushRef="#br0" timeOffset="88156.6564">17085 12207 899 0,'-3'-2'388'0,"2"2"-215"16,2-1-47-16,-1 1-53 15,21 3-18-15,61 9-15 16,-14-3-1-16,18 1-11 16,2 0-7-16,-12-2-7 0,-7-2-3 15,-18-4 0-15,-8-2 3 16,-12-2-40-16,-10-4-11 16,-14-2-25-16,-10-2-6 0,-9-5 41 15,-5-1 10-15,0 1 17 16,4 3 0-16,8 5-6 15,4 8-1-15,4 6 11 16,2 5 5-16,5 11 20 16,0 2 5-16,-2 9 5 15,-3 4 1-15,-12-4-3 16,-4-1-6-16,-8-8-24 16</inkml:trace>
  <inkml:trace contextRef="#ctx0" brushRef="#br0" timeOffset="88719.5245">18288 12534 1037 0,'-1'-3'492'15,"-1"-2"-209"-15,1 5-156 16,1 0-46-16,1 7-64 16,9 23-16-16,20 54 10 0,-13-30 2 15,0 7 0-15,-4 0-2 16,-2-13 0-16,-1-8-1 15,-3-16-123-15,-2-13-93 16</inkml:trace>
  <inkml:trace contextRef="#ctx0" brushRef="#br0" timeOffset="88929.7951">18090 12735 864 0,'12'-4'455'0,"9"-2"-72"15,26 2-202-15,10-1-26 16,20 4-54-16,3 2-36 16,-11 1-21-16,-9 1-65 15</inkml:trace>
  <inkml:trace contextRef="#ctx0" brushRef="#br0" timeOffset="89392.1686">19281 12253 788 0,'-9'4'401'15,"-12"3"-92"-15,-8 27-184 16,-4 16-30-16,-3 30-39 15,6 16-16-15,12 11-27 16,11 0-5-16,17-7-5 16,11-9-4-16,14-26-5 15,17-21-1-15,14-28-74 16,3-15-71-16</inkml:trace>
  <inkml:trace contextRef="#ctx0" brushRef="#br0" timeOffset="89709.7965">19450 12438 908 0,'0'4'355'0,"5"-1"-227"0,7 5-50 16,13-3-22-16,14 1-1 15,15-2-13-15,5-1-7 16,-2-5-2-16,-10-2 2 15,-20-7 8-15,-7 2 7 16,-15-1 25 0,-5-1 2-16,-11 9-13 0,-1 2-11 15,-8 15-41 1,2 11-12-16,3 10-4 0,1 9 0 0,14 5-1 16,1 0 3-16,6 3 0 0,4-5 3 31,0-5-74-31,-1-6-54 15,-2-18-217-15</inkml:trace>
  <inkml:trace contextRef="#ctx0" brushRef="#br0" timeOffset="89874.339">19463 12710 1147 0,'10'0'471'0,"13"-1"-271"15,16 1-79-15,19 0-48 16,6 0-20-16,10 0-30 16,-10 0-19-16,-10-4-172 15</inkml:trace>
  <inkml:trace contextRef="#ctx0" brushRef="#br0" timeOffset="90074.5195">20079 12816 1081 0,'-1'2'508'0,"1"-2"-192"0,5 0-214 15,-5-2-35-15,0 1-108 16,4-1-86-16</inkml:trace>
  <inkml:trace contextRef="#ctx0" brushRef="#br0" timeOffset="90559.341">20581 12573 752 0,'4'-10'408'16,"-1"-7"-113"-16,-3-4-90 15,-3 3-33-15,-12 0-69 16,-4 1-26-16,-6 4-56 15,-3 4-21-15,1 8-26 16,0 4-9-16,8 11-2 16,0 6 1-16,12 7 5 15,3-1 0-15,6-2 4 16,8-7 6-16,2-11 12 16,7-3 8-16,7-4 6 15,-2-3 4-15,6-3 1 0,0 2-3 16,-7 2 3-16,-1 0 1 15,-4 12 5-15,-3 5 1 16,-7 12 1-16,-1 6-2 16,-11 4-2-16,-10 1 3 15,-17-6 5-15,-5-4 1 16,-9-12 7-16,0-8 5 0,10-15-29 16,4-8-47-1,8-5-421 1</inkml:trace>
  <inkml:trace contextRef="#ctx0" brushRef="#br0" timeOffset="91152.9837">21105 12418 1078 0,'-5'1'446'16,"-5"0"-232"-16,-1 23-173 16,2 11-39-16,1 15-1 15,6 6 5-15,1 0 3 16,4 1-1-16,-1-12 2 16,4-7 1-16,2-15 5 15,-3-12 11-15,6-16 16 16,-1-12 5-16,-2-17 6 15,0-7-4-15,-8-13-6 16,-3-1-4-16,-2-8-13 0,1 3-5 16,1 17-8-16,3 9-2 15,1 26-21-15,1 10-7 16,7 18-9-16,4 9-5 16,11 11 17-16,9 4 6 15,10-1 2-15,7-3 2 16,1-3 3-16,-6-7 0 0,-13-15 11 15,-3-7 6 1,-10-17 18-16,1-12 7 0,-5-9 9 16,-5-4-1-16,-12-9-13 15,-4 3-19-15,-2 4-75 16,-3 4-77-16</inkml:trace>
  <inkml:trace contextRef="#ctx0" brushRef="#br0" timeOffset="91374.114">21443 11970 932 0,'16'5'389'0,"26"16"-188"0,13 11-74 15,23 34-1-15,-3 13-8 0,-8 35-15 16,-10 7-10-16,-27 3-28 15,-14-2-8-15,-35-17-19 16,-13 1-13-16,-20-21-5 16,-4-8-14-16,11-34-181 15</inkml:trace>
  <inkml:trace contextRef="#ctx0" brushRef="#br0" timeOffset="91866.5909">22394 12356 1443 0,'-4'-2'599'0,"2"-2"-368"16,-2 1-84-16,3 3-97 0,1 0-30 15,0 0-41 1,0 0-65-16,0 0-215 16</inkml:trace>
  <inkml:trace contextRef="#ctx0" brushRef="#br0" timeOffset="92213.1187">22375 12595 954 0,'1'1'398'0,"1"7"-228"0,-1 6-45 15,-1 16-48-15,-3 7-17 16,-1 16-28-16,3 12-9 16,-2 10-10-16,1 2-5 15,-3-7 10-15,0-6 4 16,-10-15 11-16,-5-10 9 16,-8-11-3-16,-5-13 8 15,2-19 12-15,5-9-10 0,9-21-43 16,6-6-35-16,9-10-117 15,4-6-64-15</inkml:trace>
  <inkml:trace contextRef="#ctx0" brushRef="#br0" timeOffset="92908.3421">22240 12060 552 0,'7'0'228'0,"14"1"-92"16,6-1-29-16,17 3 14 0,12-2 18 15,12 1-15 1,2 4-16-16,6-6-40 0,-8-1-17 16,-14-2-23-16,-7-4-1 15,-26 3-4-15,-3 4-3 16,-15-4-20-16,-3 0-13 15,-1 0-32-15,0 3-9 0,0 0 2 16,-5-4 11-16,-14-2 23 16,-26-34 5-1,35 35 7-15,2 3 1 0,5 3-9 16,3 0 0-16,6 1 13 16,-5-1 6-16,0 0 26 15,18 5 14-15,29 10 14 16,-26-6 7-16,-5 2-3 15,-7 2-1-15,-3 4 14 16,-7 3 9-16,-14 2 29 16,-7-2 7-1,-13 4-24-15,-1-5-20 0,2 0-40 16,9 3-18-16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1T09:39:32.603"/>
    </inkml:context>
    <inkml:brush xml:id="br0">
      <inkml:brushProperty name="width" value="0.05292" units="cm"/>
      <inkml:brushProperty name="height" value="0.05292" units="cm"/>
    </inkml:brush>
  </inkml:definitions>
  <inkml:trace contextRef="#ctx0" brushRef="#br0">6704 17258 129 0,'0'0'168'16,"0"0"35"-16,0 2 7 15,0-2-28-15,0-2-68 16,0 2-28-16,0-1-20 16,0 0 0-16,-1 0-7 15,0 0 3-15,0 0-25 16,0 0-9-16,-1-1-10 15,1 1-5-15,0 0-8 16,0 1-4-16,0 0 0 16,0 0 1-16,0 0 1 15,1 0 0-15,-2 0 6 16,2 0 4-16,0 0 6 16,0 0 1-16,0 0-2 15,-1 0-5-15,1 0-7 0,-1 0-4 16,1 0-2-1,0 0-30-15</inkml:trace>
  <inkml:trace contextRef="#ctx0" brushRef="#br0" timeOffset="923.14">9898 15103 1403 0,'-3'-2'106'0</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8:32:38.805"/>
    </inkml:context>
    <inkml:brush xml:id="br0">
      <inkml:brushProperty name="width" value="0.05292" units="cm"/>
      <inkml:brushProperty name="height" value="0.05292" units="cm"/>
      <inkml:brushProperty name="color" value="#FF0000"/>
    </inkml:brush>
  </inkml:definitions>
  <inkml:trace contextRef="#ctx0" brushRef="#br0">2150 13613 999 0,'-2'-7'451'16,"1"-4"-208"-16,3 15-61 15,-4 12-78-15,1 16-38 16,1 32-32-16,0 13-1 16,9 29 3-16,3 3-1 0,-1-6-15 15,-1-7-2-15,1-16-1 16,-2-10 0-16,-4-22 1 15,-5-16 15-15,-3-12-173 16,3-9-169-16</inkml:trace>
  <inkml:trace contextRef="#ctx0" brushRef="#br0" timeOffset="402.15">2721 14133 596 0,'-9'0'377'0,"-16"-7"-9"0,-1 6-125 0,1 8-122 16,-7 1-51-16,7 18-68 16,5 9-18-16,1 4-12 15,11 6 0-15,11-4 9 16,4-10 11-16,16-20 20 16,6-7 19-16,1-18 60 15,-2-3 29-15,-17-4 57 16,-5 5 10-16,-15 8-48 15,-8 5-34-15,-3 11-76 16,-6 4-27-16,9 5-150 16,11-1-173-16</inkml:trace>
  <inkml:trace contextRef="#ctx0" brushRef="#br0" timeOffset="747.5314">3062 14168 986 0,'-5'-4'458'15,"-5"0"-174"-15,-8-1-55 16,3 6-89-16,-4 5-36 15,-2 4-82-15,7 9-22 16,-2 5-26-16,5 4-4 16,7 11 11-16,5 2 3 15,14-2 3-15,6 1 4 16,12-16-1-16,-4-10 5 0,4-17 9 0,3-9 11 16,-11-19 23-16,0-7 24 15,-17-5 17-15,-11-3 0 16,-17 3-20-1,-2 9-28-15,-6 10-101 16,6 11-126-16</inkml:trace>
  <inkml:trace contextRef="#ctx0" brushRef="#br0" timeOffset="1171.0176">3342 14372 928 0,'2'1'397'15,"6"5"-206"-15,6-3-63 16,10-1-45-16,3 1-13 15,5-9-22-15,-2-1-3 16,-9-10-4-16,-1-9 0 16,-8 0 3-16,-8-6-1 0,-4 3 29 15,-4 3-3-15,-8 9-14 16,-8 7-7-16,-7 11-49 16,-6 13-10-16,-1 13-6 15,3 10 0-15,7 14 5 16,4 0 3-16,10 7 3 15,7 1 4-15,10 0 5 16,6 2 2-16,6-2 6 16,1-4-3-16,1-9 1 15,4-8 7-15,-3-23-162 16,-2-10-168-16</inkml:trace>
  <inkml:trace contextRef="#ctx0" brushRef="#br0" timeOffset="1600.6601">3683 14420 882 0,'0'0'407'16,"0"6"-161"-16,11 1-163 16,9 0-39-16,9 1-22 15,5-4 1-15,0-4 0 16,2-3 0-16,-7-7 9 16,-1-2 3-16,-11-9 9 15,-9-1 2-15,-8-3-2 16,-8-4-4-16,-14 4-6 15,-3-1-6-15,-12 9-8 16,1 4-6-16,5 11-17 0,7 6-11 16,8 11-13-1,2 12 4-15,6 17 18 0,1 9 7 16,14 19 13-16,3 3-6 16,4 4-8-16,-1-2 3 15,-4-6 0-15,1-9 5 0,4-22-57 16,7-11-135-16</inkml:trace>
  <inkml:trace contextRef="#ctx0" brushRef="#br0" timeOffset="2025.422">4249 14388 380 0,'4'-6'262'0,"4"-7"26"0,-2 3-67 16,-6-3-25-16,-2 4-2 15,-9-1-7-15,-2 0-11 16,-7 4-61-16,0 0-30 0,-4 5-50 16,2 2-24-16,5 10-20 15,-1 5-8-15,8 11-5 16,9 4 2-16,8-1 5 16,9-3 3-16,14-12 7 15,1-9 5-15,7-11 9 16,0-7 6-16,-10-6 12 15,-4-5 6-15,-19-4 5 16,-6 0-2-16,-13 0-78 16,-2 5-96-1</inkml:trace>
  <inkml:trace contextRef="#ctx0" brushRef="#br0" timeOffset="2437.8253">4516 14285 879 0,'0'13'366'0,"-4"15"-224"16,0 0-42-16,1 1-54 15,-2-1-15-15,0-11-9 16,3-1 0-16,0-9 17 16,-2-4 6-16,4-13 1 15,-2-10-4-15,2-15-20 0,6-5-10 16,5-4-1-16,5 2 6 15,6 10 18-15,3 7 6 16,-1 11 6-16,6 13-3 16,-6 14 2-16,-3 11-2 15,-6 15-3-15,-6 8-3 16,-4 6-15-16,-2-1-7 16,0-9-67-16,2-7-137 15</inkml:trace>
  <inkml:trace contextRef="#ctx0" brushRef="#br0" timeOffset="2627.4658">4947 14304 1174 0,'1'5'457'0,"-2"9"-307"15,0 9-60-15,5 13-43 16,0 1-6-16,3-1-20 0,0-6-6 15,0-10-127-15,0-9-137 16</inkml:trace>
  <inkml:trace contextRef="#ctx0" brushRef="#br0" timeOffset="2754.9724">5010 13954 967 0,'0'-5'537'0,"-5"-8"-48"15,-1 7-369-15,7 8-84 0,-2 8-50 16,2 5-53-16</inkml:trace>
  <inkml:trace contextRef="#ctx0" brushRef="#br0" timeOffset="3116.2339">5483 14209 464 0,'-3'13'321'0,"-2"10"-11"16,-11 14-91-16,-5 9-15 16,-3 5-71-16,-7-2-31 15,-4-7-44-15,2-10-14 16,-7-22-10-16,7-5-5 15,8-17-8-15,1-8-6 16,5-7-10-16,4-6-1 0,9-1-5 16,6 3 7-16,13 8 4 15,3 7 9-15,17 12 20 16,1 8-1-16,14 16 10 16,-1 6-1-16,-3 6 5 15,-19-4-2-15,-3 7-11 16,-1 0-4-16,-12-7 8 15,17 8-138-15</inkml:trace>
  <inkml:trace contextRef="#ctx0" brushRef="#br0" timeOffset="3800.6274">6289 14263 1047 0,'1'0'397'0,"10"-4"-289"15,15 0-28-15,20-3-24 16,21 0-9-16,36 6-11 16,14 0-12-16,8 3-10 15,-4 2 0-15,-25-3-2 0,-11 0 2 16,-10 1-178-16</inkml:trace>
  <inkml:trace contextRef="#ctx0" brushRef="#br0" timeOffset="4059.5074">6431 14460 895 0,'-1'-4'408'16,"1"-7"-161"-1,17 9-153-15,12-1-26 16,27 4-14-16,15 3 3 0,21 1-9 16,5 4 0-16,-4-4-9 15,-5-2-9 1,-14-6-11-16,-2-5-4 0,-11-8-111 0,-5-5-118 16</inkml:trace>
  <inkml:trace contextRef="#ctx0" brushRef="#br0" timeOffset="4340.1357">6992 14149 947 0,'0'-8'428'0,"6"-2"-185"15,6-3-74 1,10 11-69-16,9 2-32 0,14 11-50 15,3 8-3-15,9 8-3 16,-4 6-2-16,-11 0 3 16,-4 2-2-1,-19-3-3 1,-8-2 0-16,-20 3-4 0,-9 0-4 16,-30 2 4-16,-13 0 0 15,-10-10-71-15,-5-6-62 16</inkml:trace>
  <inkml:trace contextRef="#ctx0" brushRef="#br0" timeOffset="4687.1681">6466 14199 833 0,'-5'-6'420'0,"-11"-1"-121"16,-3 5-96-16,-11 10-91 15,-8 8-27-15,-1 10-45 0,1 10-15 16,15 9-10-16,14 2-11 16,22 1 0-16,6-4 1 15,10-11 4-15,4-4 6 16,-3-13 2-16,2-3 1 16,7-8-4-16,10 0-11 15,20-3-185-15</inkml:trace>
  <inkml:trace contextRef="#ctx0" brushRef="#br0" timeOffset="5523.8908">8075 14241 658 0,'9'-20'295'0,"18"-26"-126"0,2-5-21 0,-1-7-23 16,1 1-12-16,-11-1 4 16,-8 5 2-16,-8 17-35 15,-1 12-9-15,-1 18-63 16,-1 10-17-16,-2 24-5 16,0 15-2-16,3 26 12 15,3 10 1-15,3 11 14 16,-3 4 0-16,-3-2 4 15,-1-5-1-15,1-24-5 16,3-14 3-16,-2-29-6 0,6-7 3 16,4-19-120-16,1-14-132 15</inkml:trace>
  <inkml:trace contextRef="#ctx0" brushRef="#br0" timeOffset="5951.0503">8779 13983 972 0,'-11'-14'440'0,"-8"-11"-207"16,-1 6-100-16,-5 8-38 16,2 11-65-16,-1 7-30 15,3 14-37-15,4 4-5 16,7 6 9-16,5 0 9 15,12-5 18-15,6-8 8 0,11-12 14 32,6-6 6-32,1-14 16 15,-2-3 5-15,-4-6 6 0,-4-3 1 16,-11 0-6-16,0 4-6 16,-6 1-11-16,-3 6-8 15,5 4-15-15,2-2-6 0,1 4-9 16,5-2-2-1,-1 7-4-15,1 4-1 0,1 10 0 16,-3 7 1-16,0 9 10 16,-7 0 5-16,-5 4 10 15,-5-2 3-15,-3-4 1 16,-1-5 0-16,1-13-7 16,2 4-27-16,5-9-208 15,1-1-279-15</inkml:trace>
  <inkml:trace contextRef="#ctx0" brushRef="#br0" timeOffset="6141.5258">8528 14281 1044 0,'10'-3'396'16,"20"1"-290"-16,10-3-18 0,18 3-27 15,2-1-14-15,-5-3-21 16,-8 4-8-16,-23-2-105 16,-3 4-183-16</inkml:trace>
  <inkml:trace contextRef="#ctx0" brushRef="#br0" timeOffset="6300.2876">8579 14406 930 0,'3'0'419'0,"15"-3"-161"16,10-3-84-16,19-3-44 15,4-3-27-15,-1 4-53 16,-5 2-20-16</inkml:trace>
  <inkml:trace contextRef="#ctx0" brushRef="#br0" timeOffset="6917.4519">9381 14062 786 0,'-1'-6'419'0,"-2"-6"-143"16,3 19-141-16,2 9-48 15,-2 28-69-15,0 13 1 16,-1 21-4-16,-4 6 1 15,4-7-3-15,1-6 1 16,0-26 0 0,2-12 1-16,-2-21 13 0,1-14 9 15,3-19 1-15,2-15 1 16,2-25-8-16,-1-10-9 16,2-6-4-16,-4-1-1 0,0 14-9 15,-4 8-2-15,1 16-4 31,3 10-2-31,-1 13-6 0,2 8-7 0,0 14-2 16,4 9-3-16,7 9 6 16,6 9 5-16,6 13 3 31,4 7 1-31,7 7 2 0,-4 3 1 0,5-4 0 31,-8-9 2-31,1-14 1 0,-7-15 3 0,0-23 16 16,-2-15 24-16,-8-26 31 15,3-7 16-15,-11-12-10 16,1 3-20-16,-8 2-30 0,-2 8-19 16,-9 15-21-16,-2 8-50 15,1 23-162 1,1 6-236-16</inkml:trace>
  <inkml:trace contextRef="#ctx0" brushRef="#br0" timeOffset="7094.3065">10117 14520 1119 0,'0'-3'594'16,"-1"-2"-142"-16,1 4-249 15,0 1-76-15,0 0-79 16,0 0-60-16</inkml:trace>
  <inkml:trace contextRef="#ctx0" brushRef="#br0" timeOffset="7752.0054">10572 14065 1022 0,'-3'9'359'0,"-8"21"-302"16,-1 14-37-16,0 26-7 15,-2 16 3-15,7 7-6 16,3-7-1-16,3-21 1 15,2-15 1-15,3-30 9 0,1-8 20 16,4-22 25-16,5-12 9 16,1-26 13-16,5-14-11 15,-5-20-11-15,-6-4-10 16,1 2-24-16,2 11-11 16,2 23-20-16,2 17-4 15,-8 21-15-15,-1 12 0 0,1 22 2 16,1 6-1-16,8 19 15 15,3 7 1-15,3 9 1 16,0-2 0-16,3-10 1 16,3-6 0-16,4-21 1 15,0-6 6-15,-2-22 16 16,-2-15 21-16,-7-22 51 16,-5-11 19-16,-5-11 0 15,-7-1-19-15,-8 2-46 16,-5 4-24-16,-6 14-21 15,-1 6-23-15,1 17-115 16,3 13-120-16</inkml:trace>
  <inkml:trace contextRef="#ctx0" brushRef="#br0" timeOffset="8949.2413">11250 14434 533 0,'13'-1'306'0,"6"-6"-45"0,3-4-107 15,7-2-9-15,-5-9-18 16,-1 1-6-16,-10 0-29 16,-8 3-12-16,-12 2-16 15,-11 3-13-15,-8 9-27 16,-4 6-17-16,-4 18-36 16,6 10-5-16,-2 14-4 15,8 5 5-15,13-1 8 16,5 2 6-16,19-15 14 0,5-6 5 15,10-16 10-15,2-11 4 16,1-10 8-16,4-7 4 16,-1-14 5-16,-3-4 3 0,-6-10-2 15,-7-2 0-15,-12-1-3 32,0 2-3-32,-8 17-1 0,-1 5 1 0,-4 19-15 15,-5 8-5-15,-2 13-10 16,0 10-10-16,4 10 7 15,5 3 1-15,8-1 0 16,1-8 0-16,8-9 3 16,2-5 2-16,3-14 8 15,0 0 5-15,1-10 10 16,0-5 1-16,-3-4-1 16,-1-1-5-16,-3 1-11 15,-3 3-3-15,-3 5-11 16,-2 6-5-16,-4 7 0 15,0 11 0 1,1 8 8-16,1-3 3 0,6-1 0 16,0-9-1-16,6-7 3 15,4-6 3-15,1-13 7 0,1-7 3 16,0-15 2 0,-3-4-1-16,2-16-2 0,2-5 2 15,-2-11 2-15,-5-2 0 16,-2 7-6-16,-2 9-7 15,-6 22-3 1,1 12 1-16,-6 18 6 0,-5 6 2 16,-4 16-5-16,3 9-4 0,4 22-6 15,2 7 0 1,11 17 4-16,-1 9 2 0,4-1 2 16,0 0 1-1,-4-18-1-15,-2-15 0 0,-3-20 2 16,-4-12-4-16,-6-11-50 15,-3-8-19-15,-10-14-11 16,-5-1 1 0,0-10 50-16,1 1 17 0,9 5 3 15,9 2-8-15,8 7-18 16,5 1 2-16,12 4 9 0,2 2 13 16,8 1 17-1,4 4-1-15,6 2 0 0,6 2 0 16,6 2 2-16,3-3 0 15,-4 0 0 1,-7-6 3-16,-13-5 3 16,-8 1 3-16,-12 0 7 0,-7-3 8 0,-6 7 23 31,-7-1-1-31,-3 3 0 16,-8 1-9-16,0 7-33 0,3 7-7 0,-5 14-16 15,8 6-5-15,5 6 3 16,5 4 2-16,9-6 3 15,6-8 0-15,9-8 2 16,-1-11 2-16,4-12 13 16,-3-6 7-16,-3-13 13 15,-3-6 1-15,-5-8-7 16,-4-2-6-16,-4-1-68 31,2 5-81-31</inkml:trace>
  <inkml:trace contextRef="#ctx0" brushRef="#br0" timeOffset="9344.6535">12522 14302 803 0,'3'-1'419'0,"6"1"-78"15,-2 13-203 1,-3-6-85-16,0 0-16 0,9 30-10 16,-5 3 2-16,-4 6-3 15,-6-16-1-15,-2-8-6 16,3-2-5-16,-1-13 17 16,2-6 11-16,3-10 3 15,1-9-1-15,7-7-20 16,4-4-11-16,4-2-6 15,1 1 1-15,1 6 1 0,-5 4 1 16,-4 11 4-16,2 5-1 16,-3 7 4-16,4 4 0 15,2 8 2-15,-3 2 2 16,2 5 3-16,-3 2 2 16,-2 7 0-16,-2-1 2 15,-6 0-2-15,0-1-1 0,-4-9-6 16,0-2 30-16</inkml:trace>
  <inkml:trace contextRef="#ctx0" brushRef="#br0" timeOffset="10375.2049">5421 15640 326 0,'-2'1'262'15,"-2"0"99"-15,-4 0-76 16,-14 0-32-16,-2 1-35 0,-22-2-58 0,-10 0-28 0,-22 1-39 16,-7-1-20-16,-12 5-44 15,-8 5-14-15,-3 6-12 16,0 7-3-16,21-2-2 31,25-1-1-31,25-6-18 16,23-2-17-16,20-8-10 15,9 0-2-15,39 4 18 16,1-1 15-16,33 11 11 16,7 8 4-16,-18 8 0 15,-5 7 1-15,-35 6 5 16,-21 1 4-16,-23 5 4 15,-16 8 0-15,-37 10-4 16,-12 13-4-16,-18 7-2 16,2-6-1-16,18-17 3 0,13-15 1 15,19-22 2-15,8-9 1 16,18-10-8-16,6-4-3 16,19-3-8-16,11-1-2 0,24 0 5 15,13-2 6-15,26 1 14 16,12 0 5-16,-9 0 5 15,-9 2 0-15,-24-2-7 16,-13 3 18-16</inkml:trace>
  <inkml:trace contextRef="#ctx0" brushRef="#br0" timeOffset="10773.9243">5609 15831 930 0,'0'-2'404'16,"-1"-2"-236"-16,-1 8-45 0,0-4-58 16,1 30-18-16,-3 82-2 15,0-28-5-15,-2 22-10 16,5 2-5-16,-1-6-7 15,1-5 0-15,0-31 0 16,-3-15-1-16,3-21 2 16,0-15-40-16,2-16-176 15</inkml:trace>
  <inkml:trace contextRef="#ctx0" brushRef="#br0" timeOffset="10971.338">5536 15844 1088 0,'-2'-12'485'31,"-1"-5"-232"-31,18 4-170 0,17 4-34 16,30 5-40-16,17-1-2 16,9 0 1-16,2-2 1 15,-8 0 0 1,-10 2-38-16,-6 2-248 0</inkml:trace>
  <inkml:trace contextRef="#ctx0" brushRef="#br0" timeOffset="11222.5228">5535 16345 989 0,'4'-1'420'0,"6"-3"-187"0,24-2-109 16,16-1 11-16,21 1-6 16,4 3-24-16,-7 5-45 15,-11 1-24-15,-10 1-103 16,0-3-244-16</inkml:trace>
  <inkml:trace contextRef="#ctx0" brushRef="#br0" timeOffset="11515.2858">6069 16605 1084 0,'-1'-4'496'0,"1"0"-239"15,3-2-88-15,17 12-102 16,6 5-30-16,16 16-22 15,3 8-1-15,-4 4 0 16,-4-1-3-16,-8-4 11 16,-5-5-102-16,-6-11-381 15</inkml:trace>
  <inkml:trace contextRef="#ctx0" brushRef="#br0" timeOffset="11723.6784">6407 16579 1008 0,'-4'-4'479'0,"-9"0"-220"0,1 8-75 16,-12 4-99-16,0 9-41 15,-8 13-23-15,-3 2 0 16,-7 11-8-16,2 8-4 16,-4-6-1-16,7-6-2 15,14-10 0-15,4-11-40 16,16-9-294-16</inkml:trace>
  <inkml:trace contextRef="#ctx0" brushRef="#br0" timeOffset="12369.4962">5749 15495 760 0,'-10'1'396'16,"-2"1"-72"-16,5-1-133 0,14-1-94 16,13-1-42-16,25 1-62 15,11-1 9-15,16 4 8 16,6 2 4-16,0 1-3 0,-1-2-1 16,-8-4 1-16,-5 0 1 15,-20-8-17 1,-10-3-32-16,-20-9-33 0,-13-4-3 15,-9-3 24-15,-5 1 32 16,-4 4 29-16,6 5 6 16,-2 10-5-16,7 4 0 15,5 6 5-15,2 4 2 0,13 7 0 32,-1 4 2-32,9 7 11 0,-3 2 12 0,-11 0 31 15,-2 2 17 1,-14-2 6-16,-6-1-13 0,-4-1-32 15,-2-2-19-15,4-7-169 16</inkml:trace>
  <inkml:trace contextRef="#ctx0" brushRef="#br0" timeOffset="12736.0746">6805 16195 1108 0,'2'0'471'0,"7"-2"-239"16,7-2-106-16,21 2-66 15,12 1-9-15,22 1-20 16,11 4-9-16,4-4-10 0,0 0-3 15,-21 0-80-15,-10 0-90 16</inkml:trace>
  <inkml:trace contextRef="#ctx0" brushRef="#br0" timeOffset="12989.9226">6794 16445 1210 0,'0'1'472'15,"9"-1"-319"-15,10 0-33 0,14 0-33 16,11 1 15-16,15 3 2 16,3 3-12-16,5 0-27 15,-5-3-17-15,-9-4-24 16,-5-3-4-16,-13 0-64 15,-7-3-165-15</inkml:trace>
  <inkml:trace contextRef="#ctx0" brushRef="#br0" timeOffset="13507.6439">8288 15783 931 0,'-44'0'377'0,"-35"0"-233"16,-1 21-71-16,11 14-14 15,12 26-31-15,16 9-11 16,22 17-23-16,9 5-7 15,24 5 2-15,12 1 7 16,31-21 11-16,16-10 8 16,32-34 10-16,7-21 2 0,6-31 42 15,-2-23 28-15,-14-33 46 16,-13-9 10-16,-34-6-33 16,-20 0-19-16,-43 11-37 15,-16-1-10-15,-35 8-17 16,-11 13-16-16,-12 18-25 15,1 17-12-15,25 18-86 16,-1 2-76-16,22 10-225 16</inkml:trace>
  <inkml:trace contextRef="#ctx0" brushRef="#br0" timeOffset="13773.5052">8586 15783 998 0,'-1'0'445'16,"-6"3"-230"-16,-4 9-45 16,-13 19-59-16,-10 12-31 15,-10 21-24-15,-4 8-14 16,1 15-17-16,-2-3-7 0,1 1-11 15,1-2 2-15,9-26 0 16,11-1-5-16,13-33-53 16,8-11-135-16</inkml:trace>
  <inkml:trace contextRef="#ctx0" brushRef="#br0" timeOffset="14353.4418">7919 15531 830 0,'3'-4'386'16,"1"-5"-93"-16,18-6-244 0,19 4-21 0,29 3-5 16,23 4-3-16,16 4-6 15,7 2 0-15,2-1-1 16,-8 2-1-16,-14-4-1 15,-16-2-36-15,-30-4-64 16,-19-5-8-16,-21-4 10 16,-15-4 42-16,-12-5 85 15,-7 1 24-15,-10 3 8 16,3 6 0-16,-2 2-7 16,6 3-9-16,9 7-11 15,8 1-3-15,9 4-20 16,4 4-7-16,9 4-9 15,7 0-4-15,8 7 5 16,6-1 1-16,3 4 2 16,-2 1 0-16,-2 3 2 15,-6-1-1-15,-13-2 5 16,-6 0 31-16,-14-3 57 0,-4 5 24 16,-12 0 10-16,1 5-27 31,-7-8-52-31,-1-5-24 0,4-13-8 0,-1-7-56 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8:33:09.85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2027 5463 852 0,'2'-2'399'0,"-2"1"-171"16,-7 7-54-16,-12 18-76 16,-5 14-39-16,-5 24-38 15,-5 6-9-15,1 13-10 16,3-6 4-16,10-14 2 15,9-10 0-15,7-28 7 16,3-12 9-16,2-22 7 16,3-13 2-16,9-26 7 15,2-12-6-15,3-17 0 16,3 0-2-16,-1 3-13 16,4 5-11-16,4 21-8 15,-1 7 0-15,-10 22-1 0,-5 12 1 16,-7 19-1-1,-3 12-4-15,6 20-1 0,4 7 3 16,2 17 1-16,6 6 0 16,6 7 2-16,3 4 0 15,2-13 3-15,4-8-2 16,-6-23-146-16,-3-12-101 16</inkml:trace>
  <inkml:trace contextRef="#ctx0" brushRef="#br0" timeOffset="156.7603">1937 5756 881 0,'-7'-2'441'15,"0"0"-144"-15,26 3-194 16,-1 0-29-16,23 0-52 16,8 0-16-16,5 2 31 15,14-1-144-15</inkml:trace>
  <inkml:trace contextRef="#ctx0" brushRef="#br0" timeOffset="563.4105">2597 5827 528 0,'-2'-8'321'0,"0"-6"-30"16,-2-2-78-16,-2-1-12 15,-6 4-20-15,-7 3-37 16,-12 6-41-16,-6 3-17 16,-11 5-47-16,6 7-3 15,4 10-29-15,8 8-11 0,17 12-6 16,4-2 3-16,15-6 3 16,4-4 0-16,18-12 2 15,6-4 1-15,10-11 1 16,2-4 0-16,-16-9 1 15,-3-6 4-15,-15 0 5 16,-7-1 4-16,-3 2-1 16,-4 5-4-16,-5 11-6 15,-3 4-4-15,0 18-5 16,-3 2 1-16,4 11 0 16,7 5 0-16,4-6-2 15,12 3 1-15,-1-6-3 16,4-1-56-16,2-6-163 15,0-4-195-15</inkml:trace>
  <inkml:trace contextRef="#ctx0" brushRef="#br0" timeOffset="1001.264">2899 5851 912 0,'-7'-13'419'0,"-8"-11"-185"16,-4 1-58-16,-5 7-52 16,0 6-23-16,3 9-36 15,-2 2-10-15,7 13-36 16,1 2-14-16,1 9-8 16,5 2-4-16,9 2 3 15,6-1 0-15,10-2 3 16,3-6 1-16,3-10 0 15,4-4 2-15,-1-13-1 16,3-3 0-16,-3-11 4 16,-3-4 2-16,-11-2 6 15,-1 2 2-15,-10 8 2 16,0 6-1-16,-5 11-7 16,-2 5-6-16,6 9-6 15,1 3-3-15,10 6 1 16,3-5 2-16,1-4 3 15,7-1 0-15,-2-5 5 0,2-7 2 16,-1-7 4-16,-2-7 1 16,-4-15 7-16,1 2 0 15,-2-1-6-15,-7 1-34 16,-7 8-215-16,-2-2-315 16</inkml:trace>
  <inkml:trace contextRef="#ctx0" brushRef="#br0" timeOffset="1127.5306">3015 5512 1192 0,'0'0'576'15,"0"0"-239"-15,-5 2-138 0,5-2-155 16,0 4-28-16,12 26-217 16</inkml:trace>
  <inkml:trace contextRef="#ctx0" brushRef="#br0" timeOffset="1573.5822">3778 5696 896 0,'-7'16'381'0,"-4"23"-206"0,2 5-70 16,9 11-58-16,5-3-11 0,15-8-11 16,8-9-2-16,11-21 6 15,-2-7 8-15,0-15 57 16,-9-8 13-16,-7-18 11 15,-4-7-5-15,-12-13-41 16,-1-3-17-16,-13 1-23 16,-12-2-6-16,-16 4-21 15,-6 2-2-15,-3 16-12 16,6 8-9-16,12 21-11 16,6 7-2-16,13 11 4 15,6 5 2-15,8 1 11 16,12-1 1-16,21 4 11 0,11-2-64 15,15 4-172-15,-1 6-255 16</inkml:trace>
  <inkml:trace contextRef="#ctx0" brushRef="#br0" timeOffset="1950.7269">4299 5664 1007 0,'-16'5'423'15,"-17"3"-247"-15,3 6-66 0,10 4-69 16,8 3-19-16,14 2-16 16,8-1-2-16,14-5 2 0,8-4 1 15,3-8 0-15,1-1 1 16,-11-4 0-1,-7-2 4 1,-15-3 0-16,-9-1-3 0,-17-1-5 16,-5 3-3-16,-14 3-8 0,3 4-3 15,5 10 7 1,8 4 1-16,12 6 9 0,5 0 9 16,13-2 1-16,10-2 2 0,12-4-1 15,5-3-2-15,3-4-5 31,-4-5-3-31,-5-3-94 0,-8-2-206 0</inkml:trace>
  <inkml:trace contextRef="#ctx0" brushRef="#br0" timeOffset="2076.4553">4281 5530 1359 0,'-2'-5'623'0,"-3"-12"-291"0,3 7-153 15,9 10-152-15,4 1-67 0</inkml:trace>
  <inkml:trace contextRef="#ctx0" brushRef="#br0" timeOffset="2495.9588">4498 5543 898 0,'10'-12'371'0,"12"-14"-182"16,2 1-36-16,11 15-34 15,0 3-24-15,0 20-66 16,-11 14-12-16,4 14-5 16,-5 11 1-16,-7 13 8 0,4 4 2 15,-10 2-1-15,1-4-1 16,1-20-2-16,3-10 0 16,-1-24 7-16,-2-12 4 15,-7-12 9-15,-5-10 2 16,-12-11 1-16,-9-2-11 15,-14 4-21-15,-4 9-4 0,-2 21-8 16,-1 11 2-16,11 18 6 16,2 2-6-16,12-2-27 15,11-3-95-15</inkml:trace>
  <inkml:trace contextRef="#ctx0" brushRef="#br0" timeOffset="3072.6137">5209 5914 649 0,'2'-14'351'0,"2"-17"-77"0,-4-2-30 16,-9 4-60-16,-4 4-17 15,-11 8-31-15,-3 8-20 16,-9 8-46-16,-3 8-23 15,2 14-35-15,10 9-8 16,13 9-4-16,9 0-4 16,12-5 3-16,6-2-1 0,11-14 2 15,8-4 4 1,7-12 1-16,1-6 2 0,-14-10 1 16,6-4 1-1,-5-10 2-15,-5-2 0 0,2-4 2 16,-15 2 1-1,-9 11-2-15,-2 4-5 16,-6 15-9-16,0 5-4 16,1 11-5-16,3 3 2 15,4 5 3-15,7 0 3 0,6-4 2 16,6 0 1-16,6-11 5 16,-1-4 1-16,3-8 4 15,0-8-1-15,-6-9 2 0,0-3-1 16,-6-5-2-16,-3 0 0 15,1 4-2-15,-5 7-1 16,0 11-4-16,-5 4-2 16,-7 12-3-16,1 10-1 15,-9 16 4-15,3 12 4 0,7 15-1 16,2 0-1-16,5 2 3 16,5-3-6-16,-1-8 4 15,2-6 2-15,3-13-3 16,-2-8 2-16,-1-15-32 15,1-7-89-15</inkml:trace>
  <inkml:trace contextRef="#ctx0" brushRef="#br0" timeOffset="3213.2284">5500 6042 1193 0,'3'-4'488'0,"5"-7"-307"16,6-3-75-16,11 1-76 15,9-2-17-15,14 8-88 16,4 1-161-16</inkml:trace>
  <inkml:trace contextRef="#ctx0" brushRef="#br0" timeOffset="3526.8191">5999 5776 1239 0,'-12'-9'532'15,"-11"-9"-277"-15,-2 6-101 16,7 11-142-16,2 1 2 0,8 9-24 16,6 5-9-16,4 3 0 15,7 5-3-15,4-4-6 16,3 0-11-16,2-7-30 16,-3-3-11-16,-6-6-28 15,-2-2 6-15,-11 0 26 16,-5 2 15-16,-6 2 42 15,-3 4 19-15,-5 4 41 16,4 3 19-16,4 6 15 16,5-3 1-16,9-1-16 15,8 1-8-15,12-5-4 16,1 0-9-16,11-8-8 16,0-5-6-16,2-8-84 15</inkml:trace>
  <inkml:trace contextRef="#ctx0" brushRef="#br0" timeOffset="3968.097">6474 5772 874 0,'5'-3'403'16,"6"-4"-155"-1,20-1-125-15,14-1-31 0,21 2-27 0,6 0-13 16,3 5-27-16,-10 0-9 15,-21 2 1-15,-17 2-25 32,-20 2-136-32,-7 3-77 15</inkml:trace>
  <inkml:trace contextRef="#ctx0" brushRef="#br0" timeOffset="4131.5923">6707 5775 670 0,'-3'0'392'15,"0"0"-95"-15,3 8-57 0,0 8-112 16,3 8-43-16,5 8-17 15,0 5-4 1,5-1-18 0,1-6-14-16,2-12-18 15,3-5 11-15,0-11-185 16,1 1-252-16</inkml:trace>
  <inkml:trace contextRef="#ctx0" brushRef="#br0" timeOffset="4428.1801">7095 5873 743 0,'-1'-7'403'16,"-5"-9"-70"-16,2-2-66 15,-7 3-75-15,0 0-26 16,-5 7-49-16,-1 6-26 16,-2 8-49-16,-1 8-19 15,2 10-24-15,4 6-4 0,8 4 1 16,6 3-1-16,9-2 0 15,5-6-1-15,12-13 2 16,4-8 1-16,11-12 5 16,-10-7 8-16,3-6 5 15,-9-9 11-15,-20-4 12 16,-3-2 0-16,-25-1-8 16,-7 4-7-16,2 5-190 15,5 5-272-15</inkml:trace>
  <inkml:trace contextRef="#ctx0" brushRef="#br0" timeOffset="5093.4249">8047 5971 653 0,'6'-15'347'15,"2"-16"-69"-15,-6-2-25 0,-14-1-38 16,-8 3-29-16,-11 5-51 15,-3 5-33 1,-1 12-66-16,4 8-22 0,4 18-26 16,1 8-6-16,6 15 8 15,3 3 4 1,12-3 2-16,6-3 2 0,13-9 1 16,5-9 0-16,5-12 1 15,4-5 1-15,-3-10 4 16,3-7 2-16,-5-3 4 15,-3-5 0-15,-2 0 5 16,-10 2 2-16,-6 5-3 16,-2 5-4-16,-6 14-11 0,-1 9-4 31,-2 16-1-31,-1 10 2 0,3 13 5 16,-2 4 1-1,3 9-1-15,2-3 1 16,3-1-1-16,1-5 2 0,1-15 3 15,2-12 0-15,-1-18 6 16,3-8-23-16,0-15-157 16,3-6-303-16</inkml:trace>
  <inkml:trace contextRef="#ctx0" brushRef="#br0" timeOffset="5454.1974">8108 6144 799 0,'-2'-7'417'16,"2"-3"-87"-16,5-1-176 16,11-1-18-16,14 6-26 15,1-4-15-15,5 10-41 16,-1 4-18-16,-8 7-23 15,-3 3-6-15,-15 3-3 0,-5 2 3 16,-12 0 1-16,-9 2 3 16,-3-3 5-16,-1-7-3 15,7-6-9-15,10-5-11 16,7 0-11-16,8-2-2 16,5 1 5-16,2 2 7 0,3 6 6 15,-7 3 1-15,-3 6 5 16,-8 2 6-1,-14 4 4-15,-8 1 1 0,-15-9-93 16,0-7-259-16</inkml:trace>
  <inkml:trace contextRef="#ctx0" brushRef="#br0" timeOffset="5899.4566">8822 5768 835 0,'-1'-1'489'16,"0"-3"-68"-16,2 8-258 16,-1-4-63-16,0 2-74 15,9 28-10-15,8 51 1 16,-10-35 1-16,0-7-3 15,0-11 1-15,9-17 5 0,-1-6 12 16,7-17 35-16,5-4 10 16,-3-14 15-16,-1-6-7 15,-9-4-32-15,-5-1-13 16,-4 8-70-16,-3 6-77 16,0 13-241-16</inkml:trace>
  <inkml:trace contextRef="#ctx0" brushRef="#br0" timeOffset="6194.0162">9379 5792 946 0,'-5'10'464'16,"1"8"-164"-16,-3 7-156 16,-1 4-40-16,-4 0-58 15,-3 0-17-15,-4-9-13 16,-8-2-2-16,2-13-7 15,-5-5-13-15,2-9-10 16,2-6-10-16,7-3-5 0,9-2 2 16,11-1-1-16,8 2 10 15,12 3 17 1,5 4 13-16,4 12 20 0,3 8 1 16,-5 13 7-16,-1 3 1 15,-4 11-2-15,-2-4-4 16,-5-5 26-1,4-3-101-15</inkml:trace>
  <inkml:trace contextRef="#ctx0" brushRef="#br0" timeOffset="6584.2402">9945 5643 951 0,'-2'1'453'0,"-3"9"-188"16,4 6-104-16,0 16-117 15,2 10-12-15,6 9-5 16,0 1-5-16,1-3-8 15,0-10-2-15,1-15-105 16,3-7-174-16</inkml:trace>
  <inkml:trace contextRef="#ctx0" brushRef="#br0" timeOffset="6883.4419">10323 5708 611 0,'-4'-6'426'16,"-14"-7"57"-16,4 4-205 16,-2 5-121-16,-3 1-51 15,-3 9-68-15,-2 4-21 0,-3 12-24 16,4 4 0-16,10 7 1 16,8 6 0-16,14-1 1 15,10 2-1-15,8-13 4 16,5-6 2-16,-1-14 4 15,-4-9 7-15,-6-6 17 16,-13-10 17-16,-8-4 21 16,-6 0-3-16,-14 2-21 15,-1 5-21-15,-4 7-70 16,2 3-126-16</inkml:trace>
  <inkml:trace contextRef="#ctx0" brushRef="#br0" timeOffset="7183.8436">10629 5791 641 0,'-8'-5'409'16,"-5"-3"-28"-1,-4 0-140-15,-4 2-43 16,1 4-82-16,-2 2-37 15,2 9-49-15,0 6-18 0,7 11-10 16,3 2 0-16,11-1-2 16,8 1 1-1,1-8 4-15,19-3 1 0,7-8 5 16,2-8 2-16,5-7 15 16,-18-5 19-16,-10-8 19 0,-9 0 1 15,-13-7-17-15,-6 1-26 16,-11 3-60-1,-1 1-75-15</inkml:trace>
  <inkml:trace contextRef="#ctx0" brushRef="#br0" timeOffset="7532.8774">10851 5895 842 0,'0'3'365'0,"5"4"-192"16,4 1-44-16,12 1-48 15,4-1-9-15,3-1-7 16,-1-6 0-16,-4-5 15 16,-2-5 2-16,-5-6-2 15,-1-3-5-15,-5-2-20 0,-7-3-8 16,-10-1-11-16,-7-1-7 15,-8 7-20-15,0 0-15 16,-3 13-21-16,2 6-6 16,1 15 2-16,5 9 12 15,4 12 13-15,6 6 4 16,7 10 2-16,0 1 2 16,6 1 0-16,2 1 1 0,5-9-1 15,2-2 1-15,1-7-125 16</inkml:trace>
  <inkml:trace contextRef="#ctx0" brushRef="#br0" timeOffset="8072.3993">11224 5926 669 0,'2'2'367'16,"4"2"-67"-1,6 1-143-15,1 3-38 0,7-3-16 16,7 2-6-16,1-5-26 16,2-3-14-16,-4-2-19 15,-7-6-2-15,-10-3 6 16,-9-3 0-16,-10-5-3 15,-5 2-1-15,-7-5-10 16,-4 1-5-16,5 1-12 16,1 1-9-16,5 15-24 15,5 6-4-15,-3 13-1 16,6 8 7-16,-3 12 15 0,-1 8 3 16,8 14 4-16,-8 1 2 15,9 3 4-15,1-2-1 16,2-8-2-16,9-5 0 15,9-15-118-15,10-5-113 16</inkml:trace>
  <inkml:trace contextRef="#ctx0" brushRef="#br0" timeOffset="8357.1463">11796 5839 837 0,'-9'-10'497'0,"-16"-9"-57"16,1 9-242-1,-1 4-67-15,-1 11-82 16,2 4-24 0,8 13-21-16,-3 1 0 0,12 6 0 0,7 1 1 15,13-6 6-15,7-3 4 0,6-8 8 16,-2-8 10-16,3-4 24 15,-8-4 5-15,-11-10 1 16,1 1-9-16,-14-7-38 16,4 1-129-16</inkml:trace>
  <inkml:trace contextRef="#ctx0" brushRef="#br0" timeOffset="8828.9492">11944 5804 643 0,'1'2'305'16,"4"9"-91"-16,-1 6-89 0,2 9-61 15,-2 4-3-15,-4-1-20 16,0 0-2-16,-6-12 2 15,1-4 1-15,3-8 16 16,-4-8 11-16,4-9 3 16,-2-5 11-16,4-12-5 15,2-2-10-15,7-3-13 16,-2 0-17-16,18 8-20 16,4 4-3-16,8 8 5 15,5 6 4-15,-13 8 4 16,-5 6-1-16,-10 11 2 15,0 8-1-15,-7 9-6 16,1 1-3-16,1 2-7 0,-6-7-29 16</inkml:trace>
  <inkml:trace contextRef="#ctx0" brushRef="#br0" timeOffset="9335.2778">12494 5736 595 0,'-3'-9'379'15,"-7"-2"-1"-15,0 2-110 0,0 8-127 16,-2 3-45-16,7 9-64 16,3 1-18-16,8 3-9 15,7-2-1-15,6-1 0 16,3 0 0-16,-4-4 1 15,-1-1 3-15,-14-8 7 16,-2-2-7-16,-8 2-13 16,6 1-10-16,-6 0-13 0,-19 6 0 15,-33 16 9-15,32-5 0 16,10 7-1-16,3 1 1 16,12-1 2-16,4 0 3 15,12-6 9-15,5 0 4 16,6-7 5-16,3-3 4 15,5-9 11-15,2-5 5 0,-4-6 4 16,0-6-1-16,-5-2-7 16,-5-7-4-16,-2-1-3 15,-3 1 2-15,-7 3 10 16,1 6 1-16,-9 10-3 16,-1 7-4-16,-4 8-11 15,2 5-4-15,2 8 2 16,3 3 0-16,3 4-3 15,1-1-2-15,-2-1-1 16,0 0-50-16,1-4-199 16</inkml:trace>
  <inkml:trace contextRef="#ctx0" brushRef="#br0" timeOffset="9493.778">12688 5519 1281 0,'-2'-6'614'0,"2"-2"-275"0,0 8-139 0,-2 15-149 16,2 5-40-16,1 8 65 15,2 8-192-15</inkml:trace>
  <inkml:trace contextRef="#ctx0" brushRef="#br0" timeOffset="9906.7555">13166 5964 1068 0,'1'11'424'0,"-3"11"-183"16,-3 5-39-16,-15 0-13 16,-13-4-14-16,-4-1-112 15,-2-3-142-15</inkml:trace>
  <inkml:trace contextRef="#ctx0" brushRef="#br0" timeOffset="10301.957">13593 5666 999 0,'-8'11'407'0,"-9"11"-254"15,7 8-53-15,10 6-57 16,6 3-5-16,18-5-7 16,3-3-2-16,6-17 17 15,-1-12 29-15,-3-15 22 16,0-10 9-16,-4-9 8 15,-5-5-20-15,-19-6-14 16,-6 0-15-16,-16-4-35 16,-11-1-15-16,-2 9-21 15,-3 5-9-15,2 14-28 0,5 12-5 16,2 17 2 0,3 9 6-16,14 9 23 0,11 8 3 15,17 3 2-15,13 3 0 16,15 1-20-16,3-3-104 15,15-4-184-15</inkml:trace>
  <inkml:trace contextRef="#ctx0" brushRef="#br0" timeOffset="10611.0507">14265 5778 611 0,'-9'8'368'16,"-10"6"-47"-16,-5 6-104 15,-6 2-34-15,-5-2-68 16,3 1-35-16,-4-6-45 16,2-6-10-16,1-9 0 15,1-1 0-15,8-10 1 16,6-2-7-16,12-1-24 16,6-2-12-16,12 0-14 15,7 1 2-15,9 4 13 0,2 5 8 16,6 9 9-1,-2 10 3-15,-10 12 8 0,-3 8 1 16,-7 7 2 0,-2-1-1-16,-2-7 6 0,-2-8 126 15</inkml:trace>
  <inkml:trace contextRef="#ctx0" brushRef="#br0" timeOffset="11568.7468">1753 6817 365 0,'-6'-7'264'16,"-1"-9"46"-16,1 2-61 0,6 9-101 16,3 4-38-16,6 15-67 15,2 10-22-15,3 18 11 16,-2 5 9-16,-7 0 5 16,-2-4-2-16,-4-13-11 15,-4-6-4-15,-1-15 5 16,-1-6 8-16,0-11 1 15,2-10-5-15,1-14-20 16,5-5-15-16,11-10-20 16,4-3-2-16,10 7 5 15,7 4 9-15,1 16 11 0,6 8 3 16,-5 19-1-16,-6 10-3 16,-9 20 0-16,-6 7 0 15,-8 11 1-15,-2-2 0 16,6-5 23-16,3-7-101 15,8-15-283-15</inkml:trace>
  <inkml:trace contextRef="#ctx0" brushRef="#br0" timeOffset="11868.4345">2214 6973 528 0,'2'1'253'0,"6"3"-57"16,5 2-88-16,9-1 17 15,-3 0 4-15,7-2-16 16,1-3-2-16,0-6-45 16,5-3-15-16,-5-6-16 15,-4-1-4-15,-9-6-2 16,-9-1 2-16,-9-5 7 16,-11-1 2-16,-17-1-14 15,-4 6-16-15,2 12-28 0,4 9 4 16,10 19 5-16,3 10 8 15,2 14 14-15,3 7-7 16,10 8 0-16,3 3-2 16,7 0-2-16,2-2-2 15,0-5 0-15,2-3 6 0,-4-7-180 16</inkml:trace>
  <inkml:trace contextRef="#ctx0" brushRef="#br0" timeOffset="12293.6901">2772 6745 953 0,'-13'-3'460'15,"-15"-2"-175"-15,1 4-103 16,6 9-115-16,7 4-33 16,13 9-34-16,7 2-7 0,13 3 3 15,6-1 2-15,1-4 2 0,0-6 3 16,-6-9 2-16,-2-3 1 16,-8-7 4-16,-2-2 3 15,-14 0-19-15,-5-2-5 16,-15 7-11-1,-5 1-4-15,-1 6 23 0,-3 5 6 0,12 4 10 16,6 2 2-16,9 2-1 16,9 2 0-16,6-2 0 15,7 1 0-15,7-4-2 16,-1-3-2-16,5-6-1 31,0-4 0-31,-10-6-58 0,3-6-90 0</inkml:trace>
  <inkml:trace contextRef="#ctx0" brushRef="#br0" timeOffset="12420.7268">2771 6576 1002 0,'-4'-8'488'0,"-3"-6"-179"16,5 6-219-16,2 6-68 15,6 7-92-15,1 7-117 16</inkml:trace>
  <inkml:trace contextRef="#ctx0" brushRef="#br0" timeOffset="12651.5247">2954 7019 462 0,'-5'9'344'16,"-4"6"21"-16,5-5-116 16,-2-3-26-16,1-9-56 15,-1-3-35-15,6-12-56 16,2-5-26-16,4-8-42 15,9-6-8-15,3-3-5 16,7 1 0-16,-2 8 0 16,-1 6 4-16,2 16-1 15,-8 9-1-15,1 19-3 0,-5 8 1 16,-4 13 0-16,6 3 2 16,1-3-92-16,0-1-215 15</inkml:trace>
  <inkml:trace contextRef="#ctx0" brushRef="#br0" timeOffset="13150.1643">3428 6851 748 0,'-7'-10'402'0,"-10"-7"-88"16,3 3-100-16,0 9-124 15,2 5-40-15,7 12-48 16,5 4-8-16,13 7 6 16,9 1 0-16,5-2 1 15,2-3 1-15,-9-9 2 16,-2-3 1-16,-8-4 2 16,-4-1 4-16,-7-2-10 15,-7 0-3-15,-12-2-5 16,-6 1-4-16,-4 5 2 15,-2 0-2-15,12 8-13 16,5 5-2-16,10 4 7 0,5-1 8 16,13-1 15-16,3-2 3 15,9-4 0-15,2-1 1 16,-4-11 1-16,6-1 1 16,-5-9 1-16,-1-5 0 15,3-5-1-15,-4-4-1 16,-3-7 4-16,-1-1 1 15,-9 3 2-15,-3 5 13 16,-2 14 18-16,-4 7 4 0,-4 5 2 16,0 10-12-16,0 8-20 15,2 5-6-15,5 3-6 16,9 1-2-16,5-7-82 16,10-2-141-16</inkml:trace>
  <inkml:trace contextRef="#ctx0" brushRef="#br0" timeOffset="13619.2835">4508 6905 921 0,'-9'0'436'0,"-20"3"-182"16,4 6-86-16,2 10-106 16,-2 4-28-16,13 2-26 15,5 5-6-15,11 0-1 16,10-2-1-16,15-2 1 16,1-7 1-16,3-10 5 15,0-5 3-15,-11-9 11 16,-4-4 7-16,-10-5 25 15,-9 1 10-15,-16-4-8 16,-1 5-10-16,-9 1-28 16,5 1-14-16,7 6-105 15,2 0-146-15</inkml:trace>
  <inkml:trace contextRef="#ctx0" brushRef="#br0" timeOffset="13810.9517">4618 6941 683 0,'13'-10'377'0,"21"-12"-93"16,10 5-92-16,10 4-103 0,2 10-37 0,1 8-26 31,-9 4-10-31,-15 2-12 0,-12 1 3 16,-14-4-120-16,-3-1-134 15</inkml:trace>
  <inkml:trace contextRef="#ctx0" brushRef="#br0" timeOffset="14214.8731">4876 6922 712 0,'-7'6'365'16,"-8"5"-107"-16,-4-10-78 16,13 19-93-16,2-1-29 15,4 6-32-15,14 8-3 0,-1-13-1 16,0-3-1-16,4-5-2 15,-4-3-2-15,-3-7-1 16,0-2-1-16,-3-3-6 16,-1-3-2-16,3-6-3 15,1 2-1-15,1-4-2 16,0-2-1-16,0 4-2 16,0 1 0-16,1 6 2 15,-1 5 0-15,-3 10 13 16,-4 2 9-16,-9 5 15 15,2 3 2-15,-4-3-7 16,1 0-8-16,6-9-12 16,3-1 0-16,5-11 1 0,6-3-1 15,8-6-1-15,0-6-4 16,6 4-4-16,1-4 0 16,-3 4-1-16,6 6-2 15,0 5-1-15,-1 6 0 16,-3 7 1-16,-6 5 3 15,-4 9 7-15,-9 1 1 16,-3 3 2-16,-2 2-2 0,-4-3-103 16</inkml:trace>
  <inkml:trace contextRef="#ctx0" brushRef="#br0" timeOffset="14771.7735">5969 6988 880 0,'-4'9'357'0,"-7"9"-217"15,5 6-61-15,6 5-42 16,2 0-3-16,14 0-4 16,3-3-3-16,9-11 1 0,4-5 2 15,4-16 36-15,3-7 12 16,0-13 3-16,-3-8 4 16,-10-4-1-16,-5-6-3 15,-21-9 7-15,-6-1-15 16,-20-8-38-16,-8 2-15 0,-7 15-32 15,-4 6-9-15,2 21-29 16,5 12-3-16,7 14 7 16,4 9 10-16,19 9 21 15,5 4 3-15,23 6 2 32,11-4 1-32,19 0-68 0,10-4-68 15,6-5-347-15</inkml:trace>
  <inkml:trace contextRef="#ctx0" brushRef="#br0" timeOffset="15183.5593">6529 6933 768 0,'-10'2'389'16,"-10"0"-127"-16,4 2-79 0,6 8-100 16,4-2-34-16,7 5-36 15,4-2-9-15,14 2 0 16,2-2 0 0,5-8 2-16,1 2 0 0,-7-7-1 15,-5-1-3-15,-12-1-15 16,-4 2-6-16,-19-4-4 15,-3 4 3-15,-8 2 15 16,-4-1 10-16,10 9 17 16,2-2 5-16,9 8 1 15,4 0-3-15,9 1-9 16,2 0-2-16,13-2 0 16,6 1-2-1,8-4-4-15,4-2-2 0,4-7-2 16,1-1-10-1,-9-6-158-15</inkml:trace>
  <inkml:trace contextRef="#ctx0" brushRef="#br0" timeOffset="15326.4998">6496 6767 1329 0,'-3'-4'516'0,"-2"-2"-380"16,7 1-94-16,9 7-127 15,9 3-90 1</inkml:trace>
  <inkml:trace contextRef="#ctx0" brushRef="#br0" timeOffset="15660.6196">7011 6983 1029 0,'-16'-9'492'0,"-11"-3"-193"16,1 4-182-16,2 6-54 16,3 11-58-16,4 7-10 0,-1 6-2 15,4 7 7-15,10 0 0 16,4 1 1-16,19 1 2 15,2-6-1-15,8-5 3 16,-1-6 4-16,-2-11 3 16,3-3 7-16,-12-10 14 15,-4-4 7-15,-18-6 24 16,-10 0-8-16,-12-1-14 16,-6 5-12-16,3 1-134 15,6 4-116-15</inkml:trace>
  <inkml:trace contextRef="#ctx0" brushRef="#br0" timeOffset="16007.1598">7244 7013 974 0,'6'2'389'0,"6"10"-240"0,-1 4-42 0,-10 3-32 16,-2 6-2-16,-4-5-22 16,-4-1-11-16,2-5-14 15,1-4-3-15,3-10 7 16,3-6 0-16,4-6-13 16,7-6-6-16,6-2-15 15,5-1-4-15,4 2 9 16,-1-1 2-16,-4 9 5 15,-1 3 3-15,0 8 5 16,-1 6 5-16,-1 10 8 16,-1 7 4-16,-3 6 6 0,1 3-4 15,-3 2-10 1,-2-4-5-16,-4-5-139 0</inkml:trace>
  <inkml:trace contextRef="#ctx0" brushRef="#br0" timeOffset="16500.7324">8319 6944 842 0,'7'0'464'16,"6"2"-28"-16,7 13-327 15,6 7-55-15,13 14-26 16,4 5-6-16,2 3-6 16,-2 0-2-16,-9-7-36 15,-5-9-65-15,-11-10-170 16,-5-7-242-16</inkml:trace>
  <inkml:trace contextRef="#ctx0" brushRef="#br0" timeOffset="16724.0222">8640 6974 835 0,'-2'-8'424'16,"-3"-6"-121"-16,-3 1-48 15,-2 6-115-15,-3 6-37 16,-7 9-59-16,-2 4-26 0,-10 11 3 16,-7 7 2-16,-4 9 0 15,-2 4-3-15,10 1-3 16,2-2-7-16,7-7-3 15,7-9 2-15,8-13-5 16,6-6 1-16,12-12-106 16,6-5-195-16</inkml:trace>
  <inkml:trace contextRef="#ctx0" brushRef="#br0" timeOffset="21178.0314">9287 6993 766 0,'-1'-3'362'0,"5"2"-152"0,-3 1-59 16,-1 0-74-16,0 0-25 15,1 4-31-15,10 25-1 16,15 37-3-16,-3-20-3 16,-9-14 1-16,-3-10 1 15,4-9 0-15,-2-13 17 16,6-15 38-16,3-2 13 16,-5-16 18-16,2 2-9 15,-10-1-34-15,-3 1-15 0,-5 7-97 16,0 5-92-1</inkml:trace>
  <inkml:trace contextRef="#ctx0" brushRef="#br0" timeOffset="21461.6378">9832 7020 980 0,'-12'12'402'0,"-7"16"-247"15,-5-1-63-15,-6-1-56 16,0 0-11-16,-1-7-10 16,-1-5-15-16,9-11-37 15,1-5-22-15,6-11-21 16,7-2 6-16,9-4 34 0,6-2 33 16,9 5 61-16,4 1 36 15,7 15 16-15,2 2-5 16,0 12-22-16,3 8-21 15,-7 5-1-15,-6 3-7 16,-2 2-19-16,-4-3-18 0,3-7-520 16</inkml:trace>
  <inkml:trace contextRef="#ctx0" brushRef="#br0" timeOffset="21727.2808">10433 7028 1174 0,'-3'-6'524'0,"2"4"-292"0,-1 4-70 16,1-2-107-16,0 1-34 15,2 29-12-15,4 38-2 16,0-31-2-16,-3-5 3 16,2 0-140-16,0-6-100 15</inkml:trace>
  <inkml:trace contextRef="#ctx0" brushRef="#br0" timeOffset="21996.5311">10791 7072 1054 0,'-4'-8'483'0,"-13"-9"-215"15,4 6-69-15,-2 4-112 32,2 4-34-32,-3 5-53 0,4 8-10 15,1 10-2-15,-4 3 0 16,12 8 1-16,0 0 5 15,10-4-1-15,7-1 3 0,3-14 2 16,4-2-3 0,-6-8 15-16,-8-2 7 15,-4-1 8-15,-5-8 1 0,-19-2-28 0,3-2-71 16</inkml:trace>
  <inkml:trace contextRef="#ctx0" brushRef="#br0" timeOffset="22185.7542">10782 7054 922 0,'6'-4'544'0,"5"-2"-11"0,8 8-332 15,7 9-79-15,9 12-46 16,2 6-18 0,-3 7-35-16,10 7-5 15,-5 0-11-15,-1-1-22 16,3-6-104-16,-12-8-91 0</inkml:trace>
  <inkml:trace contextRef="#ctx0" brushRef="#br0" timeOffset="22360.086">11188 7080 1089 0,'-11'-4'553'0,"-6"-6"-202"16,-7 13-181-16,-5 10-73 15,-7 12-78-15,-2 11-12 16,-4 14-4-16,0 3 0 16,5 7 5-16,3-4-95 15,11-5-226-15</inkml:trace>
  <inkml:trace contextRef="#ctx0" brushRef="#br0" timeOffset="22646.5994">11340 7044 862 0,'-1'-7'460'0,"1"0"-166"15,-3 8-119-15,-1 7-49 16,-2 14-89-16,-1-1-17 15,4 7-1-15,0-1 2 0,12 1 7 16,5 1 2-16,10-8 9 16,6-3 5-16,1-13 5 15,0-5 5 1,-5-13 1-16,-4-4-6 0,-8-5-36 16,-2-2-84-16,-9-3-381 15</inkml:trace>
  <inkml:trace contextRef="#ctx0" brushRef="#br0" timeOffset="22788.9937">11508 6820 1016 0,'-5'-5'602'15,"0"-6"-115"-15,-1 5-252 16,5 6-97-16,3 4-121 16,4 3-20-16,6 11-108 15,1 4-131-15</inkml:trace>
  <inkml:trace contextRef="#ctx0" brushRef="#br0" timeOffset="23301.9387">11845 7036 700 0,'-5'-2'420'15,"-4"-6"-25"-15,-1 4-249 16,2 4-67-16,1 5-65 16,4 3-15-16,5 6-11 15,-1 1 3 1,3-2 3-16,4 0 1 0,5-4 2 16,3 1 2-16,0-6 4 15,-1 1 4-15,-5-3 11 16,-6-4 3-16,-7-4-9 0,-7 0-7 15,-11-1-8-15,-4 6-7 16,-2 1 2-16,0 3-4 16,10 8-8-16,1 1-4 15,10 7-2-15,6 3 3 16,1-1 8-16,8 0 5 0,-1-4 12 16,10-3 10-1,5-7 25-15,3-6 12 0,9-8 16 31,-6-7-1-31,1-8-16 0,-3-1-9 0,-1-3-17 32,-2 1 0-32,-7 2 9 0,-2 1 20 15,-9 13-8-15,-4 6-3 16,-3 7-12 0,-1 8-20-16,-2 6 5 15,1 4 0-15,5 7-6 16,4 2-3-16,8-3-10 0,2-2-127 15</inkml:trace>
  <inkml:trace contextRef="#ctx0" brushRef="#br0" timeOffset="23871.2818">12789 7114 889 0,'-15'-4'458'15,"-17"-7"-145"1,9 11-180-16,-4 5-58 0,9 11-65 16,5 3-11-16,4 6-8 15,9 3 2-15,11-3 4 16,8-2 3-16,9-9 15 15,0-6 14-15,1-8 50 16,-1-9 17-16,-7-9 18 16,-5-1 0-16,-14-4-45 15,-7 1-24-15,-10 3-113 16</inkml:trace>
  <inkml:trace contextRef="#ctx0" brushRef="#br0" timeOffset="24955.6771">1733 8057 519 0,'6'-5'321'16,"2"-5"-42"-16,6-7-112 15,2-5-37-15,-2-10-51 16,0-6-14-16,-5-4 3 16,-2 2 15-16,-5 9 16 15,-2 8 9-15,-2 15-17 16,-2 8-24-16,1 19-38 16,0 14-22-16,3 20-12 15,0 4 0-15,3 7 2 16,7-4 4-16,4-11 2 0,4-1 1 15,4-14 1-15,-6-9-1 16,-2-8-113-16,-7-7-68 16</inkml:trace>
  <inkml:trace contextRef="#ctx0" brushRef="#br0" timeOffset="25318.7972">2284 7879 768 0,'-4'-13'412'0,"-7"-13"-85"15,-3-2-91-15,-3 8-100 16,-3 6-40-16,0 10-70 16,0 6-10-16,2 11-23 15,2 4-11-15,11 12-4 16,4 1 6-16,7-2 7 15,6-5 4-15,5-13 5 16,7-4 4-16,1-14 4 16,3-6 0-16,-5-10 0 15,2-4-3-15,3-1 0 0,-2 3-1 16,5 11 6-16,-2 7 5 16,-10 12 8-16,-4 10 2 15,-13 8-1-15,-7 6-4 16,-9 2-6-16,-3-2-4 15,-2-1-62-15,2-9-75 0</inkml:trace>
  <inkml:trace contextRef="#ctx0" brushRef="#br0" timeOffset="25588.5486">2201 8012 888 0,'-8'9'425'0,"-13"2"-159"16,21-2-156-16,8 4-41 15,19-6-22-15,10-1-2 16,14-4-12-16,5-3-8 15,-4-3-15-15,2 0 10 16,-14 4-133-16,-7 1-138 16</inkml:trace>
  <inkml:trace contextRef="#ctx0" brushRef="#br0" timeOffset="25747.9562">2201 8117 1242 0,'9'0'491'0,"18"0"-328"0,4 4-46 15,17 2-58-15,3 0-12 16,0 3-10-16,1-3-92 0</inkml:trace>
  <inkml:trace contextRef="#ctx0" brushRef="#br0" timeOffset="26377.4446">3023 7918 788 0,'-3'0'394'0,"0"7"-137"0,-1 9-114 15,-2 17-103-15,6 10-20 16,0 9-8-16,-2-3 2 16,9-8 2-16,-3-5 3 15,1-17 1-15,2-5 9 16,-10-16 23-16,6-12 3 16,0-11 3-16,1-5-8 0,-2-9-18 15,-2-1-1-15,-5-6-6 16,-2-2-10-16,6 3-10 15,0 7-10-15,7 11-4 16,-3 11 6-16,7 15-5 16,0 4 3-16,3 20-2 15,3 4-2-15,9 14 5 16,1 1 1-16,6-1 3 16,7 2 0-16,-17-11 0 15,15-3 1-15,-3-14 1 16,-1-7 3-16,9-14 7 15,-14-4 7-15,-8-12 38 16,-7-3 13-16,-8-6 16 16,-5-3-3-16,-3 5-36 0,-7-5-17 15,3 4-69-15,-2 2-55 16,1 9-157-16</inkml:trace>
  <inkml:trace contextRef="#ctx0" brushRef="#br0" timeOffset="26549.4712">3647 8205 1365 0,'-1'-1'597'15,"1"1"-279"-15,2-5-212 16,-2 4-40-16,0 0-215 15</inkml:trace>
  <inkml:trace contextRef="#ctx0" brushRef="#br0" timeOffset="27192.5553">4012 7888 801 0,'-1'3'345'0,"-3"15"-180"16,2 16-71-16,-2 20-69 16,4 6-1-16,2 8-5 15,0-4-3-15,4-11-2 16,-1-7 1-16,1-24 17 15,2-12 23-15,0-22 20 16,0-9 7-16,1-15-13 16,-1-7-19-16,-8-2-10 15,-2-5-2-15,-12-4-5 16,-2-2-6-16,4 4-23 16,3 7-11-16,8 20-9 15,1 11-1-15,9 20 5 0,0 9 3 16,11 14 1-16,4 4 0 15,5 8 4-15,8 0 1 16,0-1 2-16,-10 0 1 16,7-8 2-16,-3-4 1 15,-2-11 2-15,8-10 4 16,-11-13 8-16,-2-10 24 16,-5-14 45-16,-1-2 16 15,-6-10 9-15,-5-4-20 16,-8-4-41-16,-5-3-21 15,-5 11-60-15,0 9-59 16,3 21-220-16</inkml:trace>
  <inkml:trace contextRef="#ctx0" brushRef="#br0" timeOffset="27904.6374">4581 8143 807 0,'8'1'308'0,"8"-2"-203"0,10 1-52 15,6-4-10 1,-11 1-2-16,8-1-6 0,-5-4 0 16,-9-1 14-16,3-2 10 15,-21 1 3-15,-10 3-4 16,-9 3-22-16,-3 1-17 15,-3 2-22-15,3 2-12 16,4 11-13-16,1 1-8 16,8 6 4-16,6 5 10 15,6-2 16-15,8 5 10 16,7-3 10-16,4-2 2 16,5-7 3-16,-1-5 1 15,6-8 1-15,-1-4 2 0,1-10 0 16,1-6 0-1,-3-7 1-15,0-5-2 16,-5-1 3-16,-7-1 2 0,-7 4 16 16,-5 4 6-16,-3 9 11 15,0 6-4-15,-2 10-28 16,-1 4-12-16,-3 13-21 16,-2 3-1-16,8 6 2 0,3 2 1 15,11-2 3-15,4-2 0 16,-3-9 1-16,2-1 3 15,-4-8 4 1,1-5 5-16,2-5 6 0,-1-8 0 16,0-4 0-16,0-2-4 15,-3-4-6-15,1 2-1 16,-9-1 1-16,1 5 0 16,-4 7-4-16,-5 4-5 15,4 7-11-15,0 5-2 16,0 7 1-16,6 3 4 15,3 6 3 1,5-4 0-16,8 0 2 16,5-4 3-16,2-11 4 15,3-7 5-15,-1-10 32 0,-2-5 17 16,-6-8 13-16,-8 3-2 16,-9-3-34-16,-6 1-122 0,-13-2-447 0</inkml:trace>
  <inkml:trace contextRef="#ctx0" brushRef="#br0" timeOffset="28589.3243">5516 7777 720 0,'0'-11'405'16,"-5"-12"-43"-1,5 11-64-15,-1 16-126 0,-4 7-49 16,3 28-92-1,2 16-32-15,5 22 0 0,4 7 1 16,8-2 3-16,-3-7 1 16,-4-18 0-16,2-8-1 15,-4-23-52-15,-3-7-22 16,-2-20-101-16,-4-12-96 0,-7-9-53 16,-4-8 14-1,-9-5 134-15,1 2 135 0,-4-4 183 16,7 6 42-16,7 13 15 15,3 1-18-15,12 17-45 16,-4-2-24-16,12 6-43 16,3 4-19-16,7-1-33 15,6 3-9-15,7-4-6 16,2 1 0-16,3-3 1 16,-2 2-1-16,-12-3 6 0,-3 0 1 15,-13 0 1-15,-1 1 3 16,-2-1-3-16,-3 2-2 15,6 0-5-15,-1 0-2 16,4 3-4-16,3 1 0 16,5 1 0-16,0-3-1 15,0-6 2-15,-1-4 3 16,-5-5 6-16,2 0 8 16,-13-7 12-16,1 4 6 0,-13-5-1 15,-5 1-7-15,-11 4-11 16,-6 1-8-16,2 10-19 15,-6 1-10-15,13 12-33 16,1 2-68 0</inkml:trace>
  <inkml:trace contextRef="#ctx0" brushRef="#br0" timeOffset="29110.6694">6122 8117 508 0,'1'-7'325'16,"2"-5"28"0,0 4-118-16,0 8-110 15,2 8-29-15,0 8-63 16,0 6-10-16,8 7-6 0,-11-3-1 15,-2-1-3-15,-1-4 0 16,-6-9 2-16,7-6 5 16,7-11 8-16,-3-7 0 15,11-8-2-15,2-6-9 16,5 1-1-16,6 1 12 0,-4 4 14 16,0 7-2-16,-1 11 0 15,-2 2-9-15,-10 6-4 16,2 7 3-16,-6 5-4 15,0 3-4-15,0 5-10 16,-5-5-2-16,-1-5-3 16,0-3-3-16,-1-5-72 15,0 0-78-15</inkml:trace>
  <inkml:trace contextRef="#ctx0" brushRef="#br0" timeOffset="29379.8147">6794 8050 1133 0,'4'-2'609'0,"3"-5"-169"0,-4 4-193 16,-2-2-74-16,0 1-97 16,0 5-26-16,-1-1-39 15,0 0-2-15,0 0-136 16,0 0-138-16</inkml:trace>
  <inkml:trace contextRef="#ctx0" brushRef="#br0" timeOffset="29633.1811">6784 8178 971 0,'-2'0'461'0,"-1"0"-174"0,2 3-55 16,1-3-58-16,0 0-20 15,0 0-18-15,0 0-10 0,0 0-17 16,0 0-5-16,0 0-20 16,0 0-8-16,0 0-28 15,0-1-16-15,0 1-43 16,0 0-65-16</inkml:trace>
  <inkml:trace contextRef="#ctx0" brushRef="#br0" timeOffset="30720.8956">8465 7842 445 0,'-1'0'295'16,"-9"0"-8"-1,-2 0-53-15,-15 6-73 16,-3 0-22-16,-13-1-31 15,-6 0-21-15,-16-4-42 16,3-1-17-16,4 1-22 0,10 2-6 16,23 4-10-1,2 4-10-15,15 4-13 0,8 1 1 16,19 1 5 0,9 0 7-16,20 4 16 15,5 0 0-15,3 6 4 16,-6 0 0-16,-20 1 6 15,-12-2 12-15,-29 2 20 0,-12 2 3 16,-17 3 0-16,-9 1-11 16,3-1-20-16,2 0-2 15,14-13 0-15,9 1 0 16,9-9 0-16,6-3 0 16,10 1-2-16,7 1-1 15,17 4 0-15,8 1-2 16,19 3 0-16,3-3 0 0,4 1 1 15,-1-4 3-15,-7-4 0 16,-4-4-1-16,-6-4-96 16,-8-1-197-16</inkml:trace>
  <inkml:trace contextRef="#ctx0" brushRef="#br0" timeOffset="31118.6464">8684 7973 1088 0,'-1'-2'455'15,"-3"-3"-295"-15,5 11-60 16,-1-6-72-16,6 16-23 16,23 57 1-16,-13-27 3 15,-6 8 3-15,-6 4 1 16,-10-2 1-1,-3 1 2-15,-4-11 0 0,4-8 0 0,2-16 3 16,-1-11 5-16,6-11 28 16,2-5 2-16,0-16 1 15,0-8 1-15,-1-12-31 16,-3-6 0 0,-3-4-5-16,1 0-11 15,3 2-3-15,3 3-6 0,8 7-20 16,4 3-2-16,7 12-3 15,2 5 0-15,0 6 12 16,2 5 2-16,4 4 1 16,1 3-59-16,15 3-64 15,3 3-57-15,7 2-277 16</inkml:trace>
  <inkml:trace contextRef="#ctx0" brushRef="#br0" timeOffset="31368.4283">8715 8303 602 0,'2'0'304'0,"7"-3"-71"15,10-4-45-15,12 0-78 16,6-3-10-16,2 5-42 16,0 2-28-16,0 3-13 15,-4 6-104-15</inkml:trace>
  <inkml:trace contextRef="#ctx0" brushRef="#br0" timeOffset="31588.7461">8954 8455 994 0,'4'5'408'15,"5"1"-225"-15,11 5-104 16,5 2-16-16,8 3-9 15,-1 5-8-15,-1 1-23 0,-4-5-7 16,-7 2-20-16,-2-2-62 0,-10-9-224 16</inkml:trace>
  <inkml:trace contextRef="#ctx0" brushRef="#br0" timeOffset="31750.9656">9241 8404 824 0,'-6'-4'442'15,"-8"1"-117"-15,-4 6-96 0,-4 12-125 16,-3 4-42 0,-2 9-42-16,-2 0-7 15,-3 2-6-15,2 2 24 16,4-6-221-16</inkml:trace>
  <inkml:trace contextRef="#ctx0" brushRef="#br0" timeOffset="32360.9522">8816 7765 826 0,'-7'-2'349'16,"3"5"-203"-16,0-3-52 0,9 3-47 15,-5-3-18-15,10 1-14 16,55 11 1-16,-18-11-1 15,3-1-1-15,10-1-1 16,-7-1 0-16,-12-4 1 16,-5-2 2-16,-16 2 8 15,-7-2 5-15,-7 1 2 16,-7 2-3-16,-2 0-12 16,-1 0-8-16,3 4-15 15,1 0-8-15,0 1 0 16,0 0 10-16,0 0 26 15,0 0 17-15,8 15 20 16,13 34 1-16,-22-26 7 0,-3-2-2 16,-4-3-11-16,-2-4-7 15,2-4-36-15,-2-2-73 16</inkml:trace>
  <inkml:trace contextRef="#ctx0" brushRef="#br0" timeOffset="32768.8955">9601 8204 744 0,'0'-1'333'16,"4"0"-143"-16,10 2-43 16,15 0-33-16,10 1-4 15,10 0-23-15,1 1-17 16,3 0-35-16,-1 2-9 0,-5-5-10 16,0 0-43-16,-13-5-223 15</inkml:trace>
  <inkml:trace contextRef="#ctx0" brushRef="#br0" timeOffset="32988.3085">9667 8328 602 0,'-1'3'401'15,"-2"-3"4"-15,5 4-208 16,-2-4-50-16,0 0-57 15,19 6-20-15,48 11-19 16,-30-12-8-16,2-4-23 16,5-1-7-16,1-6-113 15,6 1-179-15</inkml:trace>
  <inkml:trace contextRef="#ctx0" brushRef="#br0" timeOffset="33353.5118">10526 8110 915 0,'-10'-6'394'0,"-13"-9"-199"16,-4 1-40-16,-5 7-52 15,1 7-28-15,-4 9-43 16,4 8-16-16,6 10-12 15,-3 4-3-15,16 9-2 16,-1 6-2-16,9 9 2 16,13-1 1-16,5-4 3 15,18-3 5-15,17-16 2 16,3-7 0-16,11-18 4 16,-2-6 4-16,-4-23 40 15,-7-7 12-15,-15-13 6 16,-6-4 4-16,-23-1-31 15,-12 2-7-15,-17 4-10 16,-12 5-13-16,-7 9-13 0,2 6-49 16,2 11-142-16,5 0-103 15</inkml:trace>
  <inkml:trace contextRef="#ctx0" brushRef="#br0" timeOffset="33553.0883">10521 8162 518 0,'3'0'269'0,"4"1"-74"16,-3 1-39-16,1 3-28 15,-3 2-13-15,-12 8-16 16,-6 7-4-16,-14 7-28 16,-4 10-16-16,1 5-25 15,2 0-11-15,11-3-8 16,6-8-49-16</inkml:trace>
  <inkml:trace contextRef="#ctx0" brushRef="#br0" timeOffset="34197.1522">10249 7906 646 0,'0'-1'341'15,"1"-3"-94"-15,9 4-145 16,0 0-35-16,19 3-38 16,5 2 1-16,14 2 10 15,1-2-4 1,7 2-10-16,0 0-5 0,-7-2-8 16,-6-1 3-16,-17-8 16 15,-11-3-2-15,-13-6-53 16,-2-1-18-16,-7-5-25 15,-1 0-1-15,0 0 48 16,2 0 10-16,-1 5 9 16,7 8 0-16,4 4 18 0,-1 2 12 15,-3 0 19-15,0 0 7 16,3 10 7-16,10 14 3 16,27 36 15-16,-39-30 22 15,-6 0 21-15,-9-6-3 16,-4-1-28-16,-3-7-27 15,-1-4-133-15,3-3 124 16</inkml:trace>
  <inkml:trace contextRef="#ctx0" brushRef="#br0" timeOffset="41446.5136">2251 9262 427 0,'3'-3'243'15,"1"-4"1"-15,-7 0-48 16,-14 5-52-16,-14 0-14 0,-11 2-54 15,-7 0-2-15,-9 2-9 16,-1-2-16 0,-2 5-25-16,5 0-10 0,18 2-19 15,14 1-7-15,18 1 0 16,12 2 2-16,14 3 9 16,13 5 5-16,16 1 5 15,2 0-4-15,-4 1-1 0,-12 0 1 16,-18 1 5-16,-8-2 8 15,-23 6 4-15,-12 0-1 16,-26 5-8-16,-10 4-4 16,-4-3-6-16,7-3-2 15,19-1 0-15,10-6 0 0,23-2 2 16,10 4 0-16,23-5 0 16,13 2-2-16,24-3 3 15,2-2 1-15,3 1 0 16,-5-5 1-16,-12 0-1 15,-5-4-97-15</inkml:trace>
  <inkml:trace contextRef="#ctx0" brushRef="#br0" timeOffset="41828.8698">2545 9448 1129 0,'-4'-5'460'0,"-2"2"-304"16,3 7-82-16,-2 21-62 0,2 6-16 15,3 16 2 1,3 6 2-16,3 5 4 0,1 0 0 16,-1-2 2-16,-2-4 1 15,0-16 3-15,-2-8 1 0,2-17 28 16,-4-14 23-16,0-18 11 15,0-5 1 1,0-16-18-16,-1-3-16 0,-5-8-8 16,-6-3-3-1,2-3-12-15,0 3-11 0,6 6-13 16,6 10-5-16,2 14-9 16,0 7-3-1,7 13-1-15,1 4 1 0,15 5 3 16,8 4 4-16,12 2-76 15,7-1-76-15,9-1-226 16</inkml:trace>
  <inkml:trace contextRef="#ctx0" brushRef="#br0" timeOffset="42062.2196">2509 9756 776 0,'-5'0'356'16,"5"-2"-168"0,12 0-70-16,16-2-59 15,6 1-18-15,12 3-8 16,4 1-11-16,-5 9-19 15,2-1-40-15</inkml:trace>
  <inkml:trace contextRef="#ctx0" brushRef="#br0" timeOffset="42268.2918">2834 9792 1154 0,'5'4'437'0,"5"6"-321"0,6 5-57 0,10 13-36 15,1 3-3-15,7 6-6 16,-12-7-4-16,-6-6-15 16,0-2-70-16,-13-9-239 15</inkml:trace>
  <inkml:trace contextRef="#ctx0" brushRef="#br0" timeOffset="42417.2128">3040 9843 869 0,'-6'-4'473'15,"-8"-3"-137"-15,-5 15-186 16,-5 9-56-16,-4 16-73 16,0 1-2-16,-1 3-8 15,5-3 10-15,5-9-211 16</inkml:trace>
  <inkml:trace contextRef="#ctx0" brushRef="#br0" timeOffset="42970.0303">2601 9236 728 0,'-3'0'345'0,"-3"-3"-133"0,4 3-94 15,2 0-72-15,0 0-20 16,22 4-21-16,49 7 5 0,-14-5-4 15,4 0-1-15,-7-2-4 16,-5 0 3-16,-15-2 3 16,-13-1 3-16,-12-3 12 15,-5-4 1-15,-6-5 1 16,0-2-3-16,0 3-12 16,0 0-1-16,1 6 21 15,2 2 2-15,-1 6 5 16,0-4 5-1,0 0-12-15,2 15 1 0,2 32-3 16,-5-28-6-16,-1-1-157 16</inkml:trace>
  <inkml:trace contextRef="#ctx0" brushRef="#br0" timeOffset="43249.6963">3466 9617 812 0,'3'0'369'0,"7"-1"-160"0,5 2-85 16,9 2-85 0,2-1-7-16,9 1-17 15,1 0-7-15,-1-2-80 0,0 0-102 0</inkml:trace>
  <inkml:trace contextRef="#ctx0" brushRef="#br0" timeOffset="43421.2135">3444 9727 806 0,'0'1'426'16,"3"-1"-121"-16,7 0-108 0,9 0-111 16,8-1-33-16,6 2-28 15,8 2-7-15,0 2-10 16,3 0-61-16</inkml:trace>
  <inkml:trace contextRef="#ctx0" brushRef="#br0" timeOffset="43769.2164">4196 9508 1001 0,'-14'-10'409'0,"-18"-3"-260"0,-2 6-56 16,1 9-64-16,-3 10-18 15,11 11-15-15,5 9 2 16,8 8 2-16,8 6 3 16,4 7 6-16,3 0 0 15,15 3 4-15,8-3 1 16,19-13 3-16,10-6 2 15,10-24 11-15,1-13 11 16,-8-24 52-16,-9-10 8 0,-17-12-1 16,-8-1-11-16,-24-2-55 15,-9 2-10-15,-14 7-18 16,-6 1-11-16,-1 15-61 16,-1 6-81-16,2 10-237 15</inkml:trace>
  <inkml:trace contextRef="#ctx0" brushRef="#br0" timeOffset="43976.9978">4362 9601 465 0,'2'0'269'15,"-2"1"-25"-15,-2 5-51 16,0-6-57-16,-8 1-14 15,-54 58-26-15,26-23-24 0,-1 6-35 16,9 2-10-16,12-5-49 16,5-5-142-16</inkml:trace>
  <inkml:trace contextRef="#ctx0" brushRef="#br0" timeOffset="44641.6349">4000 9246 752 0,'0'0'308'16,"3"-2"-189"-16,7 1-37 0,19-1-42 15,10 1-2-15,12 1-6 0,13 0-8 16,1 3-10 0,-4-1-1-16,-6-2 1 0,-18 0 4 0,-21-2-19 31,-12-4-23-31,-9-2-47 0,-8-2-10 0,-4-2 20 16,3-2 24-1,1 1 62-15,5 3 23 0,7 4 36 16,1 3 6-1,7 6-12 1,2 1-11-16,9 9-15 16,-1 7 3-16,-6 3 20 15,-3 4 8-15,-16-4 3 16,-1 0-8-16,-8-4 1 16,-2 0-177-16</inkml:trace>
  <inkml:trace contextRef="#ctx0" brushRef="#br0" timeOffset="45178.7935">5110 9644 544 0,'-5'-1'345'16,"-1"-2"7"-16,6 1-177 16,0 1-115-16,18-1-19 15,66-1-28-15,-17 3 4 16,8 6-3-16,5 2 0 16,-10-2-2-16,-7 1 0 15,-9-5-1-15,-4-3 10 16,-16-3-136-16,-9 0-156 0</inkml:trace>
  <inkml:trace contextRef="#ctx0" brushRef="#br0" timeOffset="45400.0888">5233 9739 688 0,'0'0'383'0,"-1"-2"-91"0,9 1-140 16,8 2-49-16,18 0-43 16,10 2-4-16,4-2-18 15,7-1-8-15,5-4-13 16,-1-1-7-16,6-4-67 16,-7-1-66-16,-14 3-231 15</inkml:trace>
  <inkml:trace contextRef="#ctx0" brushRef="#br0" timeOffset="45675.8875">5616 9545 869 0,'8'0'380'0,"9"3"-186"0,13 5-61 16,12 8-19-16,3 0-7 15,-1 4-5-15,-16 0-19 0,-9-1-35 16,-11 1-12-16,-14-1-19 16,-5 0-6-16,-19-3-117 15,-15 0-106-15</inkml:trace>
  <inkml:trace contextRef="#ctx0" brushRef="#br0" timeOffset="45952.4636">5204 9557 921 0,'-18'4'396'0,"-25"5"-198"16,12 4-44-16,-1 9-46 15,10 5-18-15,13 11-35 16,10 3-5-16,17 0-8 15,9-3-5-15,20-9-9 16,3-7-3-16,8-11-85 16</inkml:trace>
  <inkml:trace contextRef="#ctx0" brushRef="#br0" timeOffset="50209.9514">6496 9184 798 0,'-4'0'356'15,"-2"6"-185"1,4 14-65-16,4 33-106 0,5 18 4 0,5 22 2 16,-2 0 2-16,-3-4 2 15,-7-12 1-15,0-11 2 16,-2-6-1-1,0-14 2-15,4-4 0 16,-2-22-42-16,2-9-60 16</inkml:trace>
  <inkml:trace contextRef="#ctx0" brushRef="#br0" timeOffset="50416.028">6466 9320 911 0,'-6'-7'411'16,"6"-5"-207"-16,-1 1-70 15,25 2-78-15,19 3-30 16,22 0-15 0,25 4-4-16,2-1-2 15,3 1-20-15,2 2-289 0</inkml:trace>
  <inkml:trace contextRef="#ctx0" brushRef="#br0" timeOffset="50636.8405">6519 9666 894 0,'2'-3'409'0,"6"-1"-172"16,24-1-141-16,14 1-36 0,24 1-31 15,3 3-7-15,-7 3-12 0,-7 1-12 32</inkml:trace>
  <inkml:trace contextRef="#ctx0" brushRef="#br0" timeOffset="50995.5958">6799 9938 674 0,'-1'-5'313'0,"5"-6"-117"16,5-4-76-16,9-5-41 16,11 3-3-16,-2 4 3 0,6 6-9 15,-5 12-23-15,-8 4-8 16,-12 11-13-16,-11 3 17 16,-16 8 12-16,-7 1 0 15,-7-1-12-15,5 0-21 16,0-11-14-16,11 1-4 15,11-5-4-15,6-5-1 16,15-3-2-16,0-5-1 16,10-3-2-16,-1-3-1 15,5-1 2-15,3-1-47 0</inkml:trace>
  <inkml:trace contextRef="#ctx0" brushRef="#br0" timeOffset="51353.0101">7011 9963 609 0,'1'-6'365'15,"3"-3"5"-15,11 3-241 0,4 2-40 16,10 3-36-16,-4 1-10 0,4 1-26 15,-6 3-3-15,-8 2-3 16,-1-1 2 0,-15 4 1-16,-7-2-2 0,-5 3 0 15,0-2-3-15,8-2-10 16,-1 4-4-16,15-5-6 16,5-4 0-16,6 6 3 15,6-2 2-15,-7 5 3 16,-3 6 1-16,-11 2 5 15,-7 1 3-15,-21 2 4 16,-9 1 2-16,-11-7 6 16,2-4-14-16,12-5-268 15</inkml:trace>
  <inkml:trace contextRef="#ctx0" brushRef="#br0" timeOffset="51993.4988">6610 9063 782 0,'-7'-1'373'0,"-2"-4"-136"16,5 5-73-16,15-7-89 0,12 2-27 15,19 2-40-15,15 2-3 16,10 4 2-16,2 3-1 15,-8 4 1 1,-13 3-1-16,-12-4 1 16,-12 1 3-16,-12-9-10 15,-4-5-27-15,-8-5-41 16,0-7-4-16,-6-7 8 16,0-1 28-16,-1-4 36 15,3 7 5-15,4 8 18 16,2 9 3-16,4 10 8 15,0 5-1-15,2 12-9 0,-4-2 13 16,-3 7 26-16,-3 2 13 16,-12-3 4-16,-2 2-15 15,0-5-38 1,3-2-103-16</inkml:trace>
  <inkml:trace contextRef="#ctx0" brushRef="#br0" timeOffset="52427.2903">7674 9492 894 0,'0'-3'457'16,"0"-8"-147"-16,-1 10-165 15,0 3-54-15,-1 15-73 16,2 14-17-16,3 14-7 16,1 8 1-16,3 5 6 15,0-5 0-15,0-5-41 16,-1-6-93-16</inkml:trace>
  <inkml:trace contextRef="#ctx0" brushRef="#br0" timeOffset="52606.3761">7448 9668 1219 0,'7'-1'478'0,"16"-4"-293"0,9 2-48 15,22-2-40-15,11 2-8 16,10 2-46-16,1 1-14 16,-8 3-111-16,-5 2-337 15</inkml:trace>
  <inkml:trace contextRef="#ctx0" brushRef="#br0" timeOffset="52959.5876">8384 9297 769 0,'-5'-4'408'0,"0"4"-133"16,-1 12-119-16,2 27-124 0,3 17-19 16,-1 18 12-16,-3 5 3 15,4 0-2-15,-2-3-2 16,4-2-6-16,7-5-2 15,-2-20-3-15,8-12-21 16,-1-27-171-16</inkml:trace>
  <inkml:trace contextRef="#ctx0" brushRef="#br0" timeOffset="53131.8386">8326 9315 668 0,'-1'-9'393'0,"1"-8"-48"15,4 3-114-15,12 6-114 16,9 1-45-16,21 1-47 16,12 3-10-16,15 1-7 15,4 4 0-15,-2 3-4 16,-4 1 39-16,-10 5-342 16</inkml:trace>
  <inkml:trace contextRef="#ctx0" brushRef="#br0" timeOffset="53335.0303">8371 9623 842 0,'0'2'362'16,"14"1"-181"-16,14-1-57 15,28 1-44-15,10-3-24 16,9 2-38-16,-5-1-22 0</inkml:trace>
  <inkml:trace contextRef="#ctx0" brushRef="#br0" timeOffset="53682.8591">8601 10006 575 0,'11'-6'310'16,"11"0"-77"-16,-5-4-82 0,3-7-29 15,1 3-43 1,-3-5-6-16,-2 7-4 0,-3 1 4 16,-9 5 9-16,-3 6-14 15,-5 11-27-15,-4 4-13 16,4 12-20-16,-2 1-3 16,6-1-2-16,3 0 1 15,2-12-1-15,4 3 0 16,-2-7-96-16,1-4-136 15</inkml:trace>
  <inkml:trace contextRef="#ctx0" brushRef="#br0" timeOffset="54078.8041">8862 9940 803 0,'3'-2'383'0,"0"-5"-137"16,10 1-109-16,4 0-30 0,7 1-39 15,1 2-21-15,1 7-29 16,-3 1-4-16,-6 5-5 15,-2-3-1-15,-13-1 5 0,-6 4-2 0,-11-5 0 16,-1 6-1-16,1-4-8 16,5 0-2-16,10 4-4 31,7-3-2-31,8 6 1 0,4-2 2 16,2-1 2-1,-1 3 0-15,-7 3 1 16,-7 1 3-16,-15 0 7 15,-12-1 0-15,-17-5 5 16,-3-5 1-16,0-8-115 16</inkml:trace>
  <inkml:trace contextRef="#ctx0" brushRef="#br0" timeOffset="54776.8804">8429 9029 772 0,'-6'0'355'16,"-1"0"-192"-16,6 0-55 0,14 6-65 15,11-1-20-15,18-1 9 16,8 0 0-16,16 0-9 16,4-1-7-16,-9-5-7 0,-4 2-1 15,-19-5 6 1,-13-1 4-16,-12 0 10 0,-8 0-7 16,-8-5-15-16,-1-1-7 15,0 2-16 1,1-2 1-16,0 6-10 0,5 3-3 15,3 3-7-15,3 3-1 0,10 10 22 16,-4 1 8 0,-2 5 47-16,-1 1 27 0,-13-2 38 15,-1-1 10-15,-11-3-28 16,-1 0-18 0,1-5-87-16,9 1-91 0</inkml:trace>
  <inkml:trace contextRef="#ctx0" brushRef="#br0" timeOffset="55253.2919">9357 9662 737 0,'5'2'347'0,"6"3"-143"16,15-1-96-16,10-1-21 16,5-2-51-16,12 0-22 15,2-1 1-15,-6 0-53 16,0 1-191-16</inkml:trace>
  <inkml:trace contextRef="#ctx0" brushRef="#br0" timeOffset="55456.3259">9379 9802 670 0,'-4'1'400'16,"0"0"-39"-16,12 2-212 15,9 2-52-15,17 1-35 16,4 2-2-16,12 1-22 15,1 1-8-15,1 2-20 16,-2-5-11-16,-3-7-467 0</inkml:trace>
  <inkml:trace contextRef="#ctx0" brushRef="#br0" timeOffset="55898.4965">10389 9480 913 0,'-15'-7'443'0,"-19"-8"-169"16,3 6-94-16,-4 9-110 0,-1 6-35 15,-1 20-35-15,1 4-3 16,13 14-4-16,9 6 1 16,20 4 2-16,10 1 1 15,16-3 3-15,9-5 0 16,15-15-1-16,4-7 3 15,4-25-3-15,-2-7 47 16,-11-21 45-16,-11-6 6 0,-18-8 22 16,-9-3-43-16,-26-2-35 15,-10-3-10-15,-14 2-21 16,-1 2-4-16,2 10-102 16,4 11-100-16</inkml:trace>
  <inkml:trace contextRef="#ctx0" brushRef="#br0" timeOffset="56104.0066">10464 9586 740 0,'-16'9'351'0,"-21"16"-140"16,2 6-47-16,-2 10-70 0,4 3-32 16,6 2-40-16,10-3-30 15</inkml:trace>
  <inkml:trace contextRef="#ctx0" brushRef="#br0" timeOffset="56775.1958">10102 9252 900 0,'-1'0'364'0,"1"0"-246"15,4 0-23-15,-4 0-31 16,30-1-12-16,51-4-7 15,-23 2-9-15,7 1-19 16,4 2-9-16,1 4-4 16,-5-1-1-16,-12 0 2 0,-7-1 2 15,-19-4 14-15,-12-1-26 16,-12-5-12-16,-3-2-2 16,-6-2-14-16,0 0 26 15,-2-2 9-15,0 0 1 16,4 4-3-16,0 2 0 15,4 2 0-15,3 5-5 16,7 3 1-16,7 3-2 0,2 8 1 16,1 4 3-16,-8 4 15 15,-6 4 27-15,-15 3 57 16,-11 4 14-16,-18 1-4 16,-1 5-24-16,-7-3-93 15</inkml:trace>
  <inkml:trace contextRef="#ctx0" brushRef="#br0" timeOffset="88143.5776">11415 9712 333 0,'-17'1'207'0,"-15"0"-24"16,9 1-29-16,7 1-12 15,9-2-23-15,3 2-16 16,12-3-27-16,7 0-5 0,15-2-9 15,14 0 0 1,17-3-8-16,11 2-6 0,9 0-9 16,4 1-6-16,-2 0-6 15,-10-3-5 1,-12 0 7-16,-11 2-45 0,-20 2-128 16,-8 1-109-16</inkml:trace>
  <inkml:trace contextRef="#ctx0" brushRef="#br0" timeOffset="88540.5515">11313 9856 244 0,'0'-2'157'15,"0"-2"-18"-15,0 1-63 16,0 1-5-16,0 1-3 16,0 0 12-16,0 0 17 15,0 0-5-15,0 0-29 16,0 0-13-16,2 1-6 15,5 0 6-15,11 1 10 16,35 2 2-16,-13-5 5 16,12-4 2-16,21-4-2 15,4 1-6-15,10-4-22 16,0 1-11-16,-15 3-18 16,-7-1-42-16,-25 5-114 15,-20 0-118-15</inkml:trace>
  <inkml:trace contextRef="#ctx0" brushRef="#br0" timeOffset="89154.5417">11805 9556 557 0,'-3'-2'302'15,"1"2"-73"-15,7 1-123 16,-5-1-30-16,8 2-29 15,22 9-3 1,42 14-9-16,-25-8-8 0,7 4-12 16,-3-1-1-16,-7-3 0 15,-10-7 2-15,-14-5 4 16,-3-3 2-16,-12-1 46 0,0-1 18 16,-5 2 23-16,-1-2 6 15,0 0-38 1,-13 3-16-16,-47 26-26 15,26-6-7-15,1 15-15 0,1 5-4 16,11 3 24-16,7 2-35 16</inkml:trace>
  <inkml:trace contextRef="#ctx0" brushRef="#br0" timeOffset="132031.9107">22960 2927 850 0,'-1'-6'408'0,"-3"-7"-173"0,-1 13-86 16,-1 4-37-1,1 20-65-15,-1 12-37 0,-1 26-11 16,2 19 0-16,-4 25-2 16,5 14 4-16,-3-4 16 15,0-6 5-15,1-20 7 16,-5-14 3 0,10-15-3-16,-4-12-3 0,6-18-26 15,9-12-117-15</inkml:trace>
  <inkml:trace contextRef="#ctx0" brushRef="#br0" timeOffset="132503.3383">22833 3984 985 0,'-4'3'407'0,"-1"-1"-246"16,5-1-36-16,0-1-57 15,15 4-26-15,79 14-31 16,-8-10-1-16,31-6 0 16,10 2-1-16,-1-6 2 15,-4-1-4-15,-16 3-40 16,-15 0-88-16</inkml:trace>
  <inkml:trace contextRef="#ctx0" brushRef="#br0" timeOffset="132875.4234">23527 3837 891 0,'0'-5'444'16,"1"-2"-170"-16,12 7-156 15,11 9-47-15,20 16-62 16,7 5-2-16,5 10-6 16,-3 3 2-16,-20-8 2 15,-6-2 1-15,-15-11 4 16,-7-5 12-16,-5-6 69 0,-5 0 29 15,-12-1 30-15,-11-1-1 16,-13 6-60 0,-5 5-26-16,-1 3-34 0,8 5-9 15,13-6-26 1,8-6-122-16</inkml:trace>
  <inkml:trace contextRef="#ctx0" brushRef="#br0" timeOffset="133451.9733">22946 2985 711 0,'-12'9'346'0,"-18"6"-125"0,-3 8-54 0,-7 4-63 15,-3-2-26-15,7 4-21 16,4-5-8-16,15-10 1 15,7-3-5-15,12-11-1 16,7-7 5 0,12-11 5-16,4-11 3 0,7-5-3 15,-1-3 2-15,-2-3 0 16,0 5-6-16,-9 2-12 0,-5 7-15 31,-4 17-20-31,-2 9-3 0,4 18-3 0,7 12 0 16,3 8 4-16,7 4 2 15,8-4-19-15,2-7-129 16</inkml:trace>
  <inkml:trace contextRef="#ctx0" brushRef="#br0" timeOffset="133939.8729">23390 2569 790 0,'1'-3'416'0,"-1"-4"-120"15,0 10-152-15,-1-3-37 16,0 0-72-16,-1 3-20 16,-1 17-8-16,-2 32-2 15,17-29 0-15,4-3 2 16,11-9 1-16,4-7 2 0,0-7 7 16,-4-9 4-16,-6-4 31 15,-2-6 15-15,-9-2 21 16,-3 2 2-16,-5 6-21 15,-2 7-19-15,-1 9-39 16,-1 6-11-16,-1 13-13 16,3 10-3-16,4 16 7 15,4 9 3-15,-3 11 2 16,-5 1 1-16,-8-8 1 16,-12-7 4-16,-13-19 36 15,-6-10 12-15,-8-14 24 16,3-8 5-16,13-10-32 15,2-2-44-15,19 2-353 16</inkml:trace>
  <inkml:trace contextRef="#ctx0" brushRef="#br0" timeOffset="134518.9689">23610 4515 1264 0,'-1'-3'532'0,"-4"0"-342"16,7 9-71-16,-2-6-94 16,6 9-25-16,59 55 3 15,-26-26 2-15,0 5 2 16,0-4-1-16,-10-9-30 16,-6-2-91-16,-4-13-192 15</inkml:trace>
  <inkml:trace contextRef="#ctx0" brushRef="#br0" timeOffset="134753.8663">23910 4543 883 0,'-4'-2'499'0,"-3"0"-106"16,-3 6-170-16,-5 6-53 15,-12 10-79-15,-4 8-27 16,-9 9-24-16,-4 2-4 16,3-2-16-16,5-3-4 15,11-11-2-15,4-8-34 16,10-5-287-16</inkml:trace>
  <inkml:trace contextRef="#ctx0" brushRef="#br0" timeOffset="170879.5362">12831 9361 654 0,'0'-5'331'16,"-2"-6"-127"-16,2 11-93 16,4 23-98-16,-3 11-22 0,-1 23 2 15,-1 14 13-15,-8 13 23 16,-3 3 4-16,1 0 3 15,0-6-6-15,7-19-6 16,6-9-3-16,-1-28 32 16,4-11 43-16,2-17 64 15,-2-14 20-15,2-15-13 16,-2-17-35-16,-5-29-64 16,-4-8-24-16,-2-12-33 15,4 3-25-15,7 13-25 16,-2 11-4-16,6 28 5 15,-7 13 16-15,0 21-20 0,2 9-1 16,7 8-1-16,9 4 2 16,19 3 32-16,12-4 6 15,20 1 3-15,4-9-55 16,8 1-154-16,0-1-143 16</inkml:trace>
  <inkml:trace contextRef="#ctx0" brushRef="#br0" timeOffset="171100.2343">12908 9677 765 0,'18'-4'301'0,"26"-1"-211"0,6 3-27 16,6 9-42-16,-6 2-157 16</inkml:trace>
  <inkml:trace contextRef="#ctx0" brushRef="#br0" timeOffset="171417.9539">13129 10017 519 0,'0'0'248'0,"0"3"-64"16,1-2-58 0,-1-1 0-16,0 0 24 0,0 0 25 15,4-1-11-15,11-4-30 16,24-24-19-1,-27 10-35-15,-3-5-7 0,-6 3-15 0,2 4-9 16,-5 8-25-16,1 7-17 16,-1 9-9-16,5 11-8 15,-2 11 3-15,3 9 7 16,-3 1 0-16,-3-3 5 16,7 0-1-16,1-7-37 15,7-6-144-15,4-6-164 16</inkml:trace>
  <inkml:trace contextRef="#ctx0" brushRef="#br0" timeOffset="171781.0584">13411 9942 540 0,'-4'-4'386'0,"1"-7"54"0,3 2-165 0,7 0-128 16,6 1-47-16,14 3-61 15,5 1-23-15,5 4-16 0,1 8-3 16,-16 4-1-16,-7 5 1 16,-16 3 3-16,-8-2 1 15,-10-3 5-15,0-2 1 31,4-3-3-31,5-6-4 16,15 3-1-16,5-1-2 16,9-2 3-16,3 6 0 0,-5-3 0 15,-1 4 1-15,-14 5 0 16,-7-1 3-16,-22 7 1 16,-11-3 3-16,-10-3-65 15,0-5-82-15</inkml:trace>
  <inkml:trace contextRef="#ctx0" brushRef="#br0" timeOffset="172413.1669">14032 9776 630 0,'0'1'301'0,"2"2"-92"0,11-2-48 0,13 1-39 15,8-3-7-15,18 1-34 16,4-2-14-16,9 2-30 16,-4 1-9-16,-16 0-6 15,-16-1 0 1,-19 0-106-16</inkml:trace>
  <inkml:trace contextRef="#ctx0" brushRef="#br0" timeOffset="172934.9952">14862 9418 661 0,'0'-5'380'15,"-3"-10"-110"-15,-2 24-159 0,-1 19-44 0,-2 22-76 16,1 20 3-16,-1 16 16 16,1 8 1-16,1 4 2 15,1-6 0-15,2-19-3 16,3-17 0-16,4-27 1 16,-1-12 6-16,5-16 4 15,-5-5-36-15,-1-20-104 31,-1-17-63-31</inkml:trace>
  <inkml:trace contextRef="#ctx0" brushRef="#br0" timeOffset="173076.3191">14782 9460 517 0,'-3'-4'315'0,"-4"-7"-26"16,2-1-84-16,13 4-122 15,12-3-36 1,27 1-44-16,19 3-9 0,22 6 4 0,6 2 2 15,9 9 15-15,-6 1-95 16</inkml:trace>
  <inkml:trace contextRef="#ctx0" brushRef="#br0" timeOffset="173295.4713">14701 9842 816 0,'4'1'340'0,"18"-1"-171"16,13 0-30-16,26 0-33 31,9-1-15-31,5 4-47 16,-7 2-8-16,-22 5-281 15</inkml:trace>
  <inkml:trace contextRef="#ctx0" brushRef="#br0" timeOffset="173639.5648">15075 10028 727 0,'1'-6'356'16,"10"-3"-104"-16,3-1-69 0,11 6-74 16,5 4-14-16,2 8-46 15,-3 5-16-15,-16 3-14 16,-11 3-1-16,-23 4 3 15,-3 4 2-15,-4 2-7 16,1-5-4-16,11-8-8 16,6-1-4-16,13-8 0 15,7-4 1-15,11-4 2 16,4-4 1-16,9-2-61 16,2 0-87-16</inkml:trace>
  <inkml:trace contextRef="#ctx0" brushRef="#br0" timeOffset="174019.2717">15369 10008 804 0,'0'-3'376'16,"5"-5"-151"-16,4 2-48 16,8 0-67-16,6 5-30 0,0 3-43 15,-2 2-13-15,-9 7-11 16,-9-2-3-16,-10 7-2 16,-9-2-2-16,-3 0 1 15,2 2-5-15,13-4-12 16,7-1-3-16,19-4-5 15,6-3 2-15,4-1 10 16,3 1 1-16,-11 1 1 16,-8 1-1-16,-15 1 8 15,-9 1 5-15,-18 0 6 16,-7 3 3-16,-1-2-3 16,0 0-35-16,14-3-359 15</inkml:trace>
  <inkml:trace contextRef="#ctx0" brushRef="#br0" timeOffset="174348.6221">15893 9696 772 0,'0'-3'386'16,"4"-1"-136"-16,15 0-128 15,10 3-43-15,18-1-37 16,3 2-4-16,7 0-16 15,1-1-6-15,-3 2-6 0,-3-1-51 16,-12 3-139-16,-8 2-113 16</inkml:trace>
  <inkml:trace contextRef="#ctx0" brushRef="#br0" timeOffset="174524.7956">15885 9827 931 0,'5'0'401'16,"15"-1"-179"-16,10 0-60 15,15 1-57-15,3 0-18 0,5 0-53 16,-3 0-12 0,1 0-4-16,-3 0-79 15</inkml:trace>
  <inkml:trace contextRef="#ctx0" brushRef="#br0" timeOffset="174902.8868">16829 9590 849 0,'-6'-6'389'16,"-10"-3"-197"-16,-5 1-66 16,-12 11-95-16,-4 6-31 15,-4 14-22-15,1 8-3 16,11 17 0-16,6 4 4 0,14 12 4 16,7 1 17-16,11-7 24 15,9-5 27-15,24-20 40 16,13-10-1-1,25-19 12-15,4-11-6 0,-10-16 0 16,-7-9 9 0,-23-20 4-16,-12-1-11 15,-17-8-27-15,-12 4-20 0,-21 5-46 16,-9 7-10-16,-14 12-36 16,-6 7-51-1,6 12-137-15,-1 7-192 0</inkml:trace>
  <inkml:trace contextRef="#ctx0" brushRef="#br0" timeOffset="175141.3096">17019 9645 1088 0,'-6'0'478'0,"-9"2"-237"16,-11 4-68-16,-13 14-92 15,-9 7-10-15,-8 15-31 16,4 10-8-16,6 2-12 16,11-1-5-16,21-9-102 0</inkml:trace>
  <inkml:trace contextRef="#ctx0" brushRef="#br0" timeOffset="181885.4312">17727 9731 391 0,'1'4'197'16,"4"2"-10"-16,18 2-93 15,11-1 0-15,19-1 15 16,6 1-15-16,6-2-36 16,-2 1-19-16,-4-3-16 0,-3-3-5 15,-5 0-54-15,-6-2-74 16</inkml:trace>
  <inkml:trace contextRef="#ctx0" brushRef="#br0" timeOffset="182125.0978">17831 9834 665 0,'4'0'293'15,"7"-1"-115"-15,20 0-76 16,14 1-18-16,8 1 0 15,9 2-15-15,6 3-33 16,-5-3-13-16,3 1-4 16,-8-4-2-16,-13-4-53 15,-5 0-74-15</inkml:trace>
  <inkml:trace contextRef="#ctx0" brushRef="#br0" timeOffset="182341.8914">18231 9691 691 0,'9'-2'326'0,"17"2"-128"31,4 8-54-31,0 6-48 0,1 8-23 16,-12 2-24-16,-6-1-13 0,-13-1-12 15,-6-3-2-15,-9 1-52 16,-5-3-88-16</inkml:trace>
  <inkml:trace contextRef="#ctx0" brushRef="#br0" timeOffset="182562.7563">17891 9694 726 0,'-27'4'367'0,"-23"2"-130"16,-1 11-67-16,2 3-39 16,17 5-60-16,18 3-25 15,32-3-34-15,12-3-2 0,28-6 0 16,9-2 6-16,3-6-134 15,6-1-231-15</inkml:trace>
  <inkml:trace contextRef="#ctx0" brushRef="#br0" timeOffset="182994.9861">19010 9473 754 0,'1'2'342'16,"-4"3"-137"-16,3 15-89 16,2 15-53-16,0 8 11 15,5 15-5-15,-3-1-13 16,-1 3-26-16,-1-3-8 0,4-8-4 15,-5-12 0-15,-1-18 11 16,0-10 27-16,-1-18 10 16,-2-11 1-16,-1-19-6 15,0-10-23-15,-2-14-11 16,1-6-5-16,1-1-12 16,-7-3-5-16,8 8-6 15,-1 13-2-15,4 16 2 16,3 8-1-16,-9 13 0 15,7 5-4-15,0 1-26 16,6 5-6-16,22 3-7 16,11 0 4-16,33 3 23 15,16 1 12-15,18 0-124 16,7 5-136-16</inkml:trace>
  <inkml:trace contextRef="#ctx0" brushRef="#br0" timeOffset="183230.3337">19038 9674 742 0,'13'7'297'0,"16"-3"-180"0,13 2-24 0,21 0-19 16,1-6-22-16,2 6-52 16,-3-2-116-1</inkml:trace>
  <inkml:trace contextRef="#ctx0" brushRef="#br0" timeOffset="183514.6346">19290 9980 482 0,'-1'2'256'0,"2"0"-4"16,6 1-91-16,7-7-25 0,2-3-4 0,5 0-35 16,-3-8-15-1,-3 2-15-15,-1-2 6 0,-10 3 14 16,-1 5-1-16,-3 7-27 15,-5 5-22-15,2 15-38 32,-1 6-14-32,0 9 11 15,2 1 4-15,0-7 2 16,6-3 1-16,3-5-37 16,3-6-79-16,6-2-274 0</inkml:trace>
  <inkml:trace contextRef="#ctx0" brushRef="#br0" timeOffset="183832.2621">19495 9971 690 0,'0'-3'359'15,"3"-3"-92"-15,9 4-139 16,7-4-36-16,14 8-36 15,3 2-12-15,2 7-24 16,-5 0-5-16,-14 2-10 16,-10 0 8-16,-19-3 13 15,-4-3 2 1,7-3 8-16,0-1-10 0,-18 9-19 16,3 0-5-16,16-6-3 0,19 1-3 15,10-1 2-15,3 2 0 16,-2 5-3-16,-5-3 2 15,-17 4 13-15,-5 0 7 16,-18-2 7-16,-5 1 3 16</inkml:trace>
  <inkml:trace contextRef="#ctx0" brushRef="#br0" timeOffset="184114.1569">19948 9719 1103 0,'8'-3'434'0,"12"-1"-289"15,12 3-46-15,17-1-44 16,5 1-14-16,6 2-24 0,-4 1-6 16,-12 3-27-16,-7 2-53 15,-15 1-187-15,-7 2-160 16</inkml:trace>
  <inkml:trace contextRef="#ctx0" brushRef="#br0" timeOffset="184270.3858">19966 9844 881 0,'4'4'391'0,"14"2"-140"15,9 3-80-15,25 1-32 16,9-1-28-16,10 1-62 16,0-5-8-16,-16-3-249 15</inkml:trace>
  <inkml:trace contextRef="#ctx0" brushRef="#br0" timeOffset="184892.3616">20750 9471 1003 0,'-3'-1'436'15,"-1"1"-259"-15,-2 11-62 0,-3 16-86 16,-2 10-25-16,0 21 1 15,0 7 5-15,5 12 1 16,1-2 3-16,3-10-1 16,0-15 0-16,4-21 3 0,1-11 7 15,2-18 25-15,0-6 6 16,-1-23 3 0,-4-10-2-16,-2-20-21 15,-2-8-3-15,1-10-9 0,-1-5-5 16,4 11-10-16,0-1-3 15,4 21-6-15,0 14-2 16,3 11-6-16,4 10-9 0,6 7-14 16,8 2-4-16,19 4 2 15,0 3 8 1,17 5 7-16,7 5-48 16,2 4-221-16</inkml:trace>
  <inkml:trace contextRef="#ctx0" brushRef="#br0" timeOffset="185131.54">20682 9713 604 0,'-7'2'375'31,"-6"2"8"-31,12-2-173 0,25 1-82 16,15 1-31-16,22 2-43 16,9 2-15-16,2-1-26 15,-1 1 3-15,-6 1-129 0,0-3-136 16</inkml:trace>
  <inkml:trace contextRef="#ctx0" brushRef="#br0" timeOffset="185450.9634">21016 9943 950 0,'-5'-6'440'0,"2"-4"-191"0,6 0-83 16,14 1-104-16,9 4-21 15,9 3-29-15,-2 5-6 16,-2 8-6-16,-10 5 0 16,-14 3 12-16,-13 3 3 15,-18 3 5-15,-5-1 0 0,-4 1-9 16,6-5-4 0,12-3-4-16,12-3 0 15,11-4 5-15,8-4 3 0,14-4 5 16,3-2 0-16,10-2-10 15,1-1-52-15,5-2-299 16</inkml:trace>
  <inkml:trace contextRef="#ctx0" brushRef="#br0" timeOffset="185836.8823">21370 9904 869 0,'-5'-8'424'0,"1"-8"-144"15,4 0-81-15,15 4-103 16,0 2-23-16,9 5-36 16,-1 5-10-16,3 6-8 15,4 7-7-15,-11 1-10 16,-1 4-2-16,-25-1 0 15,-6 4 1-15,-9-2 4 16,-4-2 1-16,12-4-1 16,4-5-5-16,17-1-1 15,3-3-3-15,12 1 2 16,5-1 2-16,-1 5 0 16,5 0 0-16,-8 1 1 15,-4 3 2-15,-19-9 25 0,-6 10 7 16,-20 5 16-16,-10-4 1 15,-3 2-17-15,-5-15-3 16,12-6-91-16,12-1-433 16</inkml:trace>
  <inkml:trace contextRef="#ctx0" brushRef="#br0" timeOffset="193456.3602">22167 9835 972 0,'0'2'504'32,"-2"1"-140"-32,5 2-184 0,-3-5-40 0,0 0-32 15,0 0-9-15,0 0-10 16,0 0-13-16,0 0-33 31,0 0-10-31,3 5-72 16</inkml:trace>
  <inkml:trace contextRef="#ctx0" brushRef="#br0" timeOffset="194620.9711">1670 11300 319 0,'5'14'244'16,"5"15"1"-16,2-15-9 15,3-8-8 1,7-14-15-16,4-14-11 0,4-21-63 15,4-9-32-15,3-15-54 16,2-8-12 0,-2-6-13-16,-7-3-2 0,-13 10-7 15,-7 10-6-15,-12 26-6 16,4 14-3-16,-2 16-2 16,-4 6-16-16,4 11-14 15,0 9-4-15,6 27-2 16,7 13 16-16,3 18 9 0,-2 6 2 15,2-2 5 1,2-1 2-16,1-13 4 16,9-10 1-16,2-19 5 0,-1-14-45 15,1-14-102-15,-8-6-61 16</inkml:trace>
  <inkml:trace contextRef="#ctx0" brushRef="#br0" timeOffset="194793.2444">1790 11157 729 0,'5'2'321'16,"17"1"-132"-16,13 6-84 16,17 4-44-16,4 1-11 15,2 2-12-15,-10-2-65 16</inkml:trace>
  <inkml:trace contextRef="#ctx0" brushRef="#br0" timeOffset="194922.5725">1648 11092 1029 0,'-3'0'417'15,"-5"-1"-256"-15,13 5-159 16,12 8-26-16,16 3-162 15</inkml:trace>
  <inkml:trace contextRef="#ctx0" brushRef="#br0" timeOffset="195256.1251">2353 11305 918 0,'7'6'398'0,"5"1"-193"15,9 1-116-15,3-4-13 16,3-4-28-16,0-4-12 0,-3-8-4 16,-5-3 3-16,-8-7 7 15,-9 0 0-15,-12-1-9 16,-5 0-9-16,-15 6-21 16,6 7-8-16,0 11-13 15,-2 6 0-15,9 11 4 16,1 3 8-16,4 5 10 15,4 3 6-15,8 8 5 16,4 4 2-16,7 2-3 16,5 1 0-16,3-9-3 15,0-3-1-15,-1-8-18 16,-1-3-66-16</inkml:trace>
  <inkml:trace contextRef="#ctx0" brushRef="#br0" timeOffset="195551.4072">2994 11222 1071 0,'-1'1'475'16,"-9"6"-239"-16,-10 2-80 16,-12 6-93-16,-7 1-22 0,-4-1-21 15,8-2-3-15,8-8-46 16,4-5-16-16,7-11-11 15,-1-1-3 1,11-7 33-16,7 2 19 0,10 1 17 16,5-2 10-1,4 12 21-15,0 1-1 0,7 13 0 16,0 7 6-16,3 5 8 16,-4 5 3-16,-5-1-4 15,-1-1-9 1,-4-2-20-16,-2-4 15 0</inkml:trace>
  <inkml:trace contextRef="#ctx0" brushRef="#br0" timeOffset="196932.0529">4415 11192 673 0,'0'-8'395'0,"1"-4"-65"16,-1 7-142-16,1 4-59 15,-2 10-88-15,1 8-35 16,-1 23-25-16,-2 16 7 16,3 22 9-1,2 4 3-15,-1-1 3 16,1-10 2-16,0-15 4 0,2-9 6 0,4-14-86 16,3-7-45-16,-3-16-87 15,4-7-49 1,-3-11-41-16,-2-7-26 0</inkml:trace>
  <inkml:trace contextRef="#ctx0" brushRef="#br0" timeOffset="197137.9447">4598 11531 521 0,'5'-10'313'16,"4"-4"-24"-16,-3 8-36 0,-10 6-82 16,-4 6-38-16,-10 1-55 15,-7 2-28-15,-2 8-24 0,3 2-7 16,3 1-18-16,1 1-6 15,14-1-6-15,1-2 1 16,13 3 11-16,6 4 9 31,9-3 13-31,7 1 1 0,6-5-4 0,7-5-2 0,-5-6-39 16,-3-3-127-16</inkml:trace>
  <inkml:trace contextRef="#ctx0" brushRef="#br0" timeOffset="197627.2301">4808 11831 515 0,'-4'2'314'15,"-4"3"-32"-15,6 0-93 16,8 5-86-16,4 0-23 0,12-2-7 15,5 0-4-15,5-6-8 16,-2-3-8-16,-3-4-12 16,-6-4-5-16,-10-3-3 15,-3-1 2-15,-5-1 3 16,-3 0 3-16,-3 3-2 16,-7 2-3-16,-13 1-9 15,-1 3-9-15,-4 5-19 16,3 6-9-16,2 9-20 15,5 6-3-15,8 11 5 16,10 1 8-16,15 3 21 16,6-1 10-16,10-10 18 15,0-4 5-15,-4-11 2 0,-5-3-3 16,-4-8-7-16,4-5-26 16</inkml:trace>
  <inkml:trace contextRef="#ctx0" brushRef="#br0" timeOffset="199272.8978">5714 11780 278 0,'-39'6'214'0,"-30"4"13"16,26-2-50-16,13 0-20 15,30-4-65-15,18-4-29 0,41 0-34 16,23 0 0-16,45-1 8 15,26 1 9-15,29 3-1 16,17 1-6-16,10 4-7 16,-9 0-10-16,-19-5-5 15,-19-3 0-15,-42-7 1 16,-20 0-1-16,-26 3-67 16,-11 3-119-16</inkml:trace>
  <inkml:trace contextRef="#ctx0" brushRef="#br0" timeOffset="199873.2292">5776 10936 455 0,'-1'-6'315'15,"-2"-6"34"-15,-1 2-72 16,0 4-85-16,1 2-35 16,-1 4-70-16,-1 5-38 0,3 12-43 0,-3 9-11 15,4 18-7-15,1 8 6 16,3 14 4-1,2 3 1 1,3 7 1-16,-1 0 3 0,1-10 2 16,-1-6 0-16,-2-20 2 15,-3-13 1-15,-2-12-47 16,-4-7-46-16,0-8-200 0</inkml:trace>
  <inkml:trace contextRef="#ctx0" brushRef="#br0" timeOffset="200441.789">6144 11225 311 0,'7'-5'254'16,"2"-5"20"-1,1-1-56-15,1 1-30 16,-3 0-38-16,1 1-8 16,-9 0-20-16,-7-3-11 15,-4 1-30-15,-5-3-21 16,-6 2-43-16,1 6-17 15,-7 6-25-15,-2 5-8 16,3 11-6-16,6-1 4 0,9 7 7 16,8 6 3-16,8-1 11 15,4 1 4-15,12-7 10 16,2-8 4-16,6-9 7 16,0-4 4-16,-2-6 5 15,-7-4 2-15,-1-6-1 16,-5 0-3-16,-9 0-1 15,3 0-2-15,-8 5-3 16,-4-1-2-16,2 6-12 16,-5 6-8-16,4 3-7 15,2 7 0-15,-2 8 6 16,5 0 7-16,1 6 9 0,-2 4 5 16,3 3 4-16,-2 5 1 15,-1 1-3-15,5-2-1 16,-4-8-3-16,4-1-1 15,2-8-16-15,-1-4-73 16</inkml:trace>
  <inkml:trace contextRef="#ctx0" brushRef="#br0" timeOffset="200771.5091">6377 11554 475 0,'3'-5'249'0,"7"-6"-47"16,1 2-44-16,1-4-39 15,1 1-11-15,-5 0-15 0,1-1 0 16,-4 2 8-16,-4 0 5 15,4 8-5-15,-5-1-16 16,0 8-42-16,0-4-20 16,-1 0-24-16,1 7-3 15,1 17 6-15,3 29 3 16,0-31-1-16,-3-3 1 16,3-7 2-16,3-3-13 0,0 0-189 15</inkml:trace>
  <inkml:trace contextRef="#ctx0" brushRef="#br0" timeOffset="201186.6057">6671 11028 581 0,'1'-11'379'15,"0"-10"-29"-15,1 8-103 0,-2 2-36 0,0 9-90 16,-2 4-39-16,-2 17-60 15,-1 6-22-15,-2 20 0 16,6 6 2-16,2 13 1 16,5 9 1-16,4 3 0 15,-3-4 0-15,-1-8 1 16,0-8-1-16,-4-11-1 16,0-3 1-16,-2-5-1 15,0-6 2-15,2-9-25 16,1-4-53-16,3-13-296 15</inkml:trace>
  <inkml:trace contextRef="#ctx0" brushRef="#br0" timeOffset="201379.8022">6866 11377 788 0,'1'-3'471'16,"-1"2"-39"0,0 0-283-1,0 1-67-15,0 0-99 16,0 0-101-16</inkml:trace>
  <inkml:trace contextRef="#ctx0" brushRef="#br0" timeOffset="201674.6855">7180 11003 650 0,'0'-1'371'16,"-3"-1"-45"-16,1 0-57 15,0 2-112-15,1 0-46 0,0 0-71 16,-1 14-15-16,-7 50 3 16,5-23 3-16,8 12-1 15,1 11-3-15,5 8-6 16,2 0-4-16,0-5-4 16,-2-9 1-16,-2-17 0 15,0-7 0-15,-1-11 7 16,-2-5-53-16,-4-7-178 15</inkml:trace>
  <inkml:trace contextRef="#ctx0" brushRef="#br0" timeOffset="202238.3599">7633 11283 578 0,'5'-3'298'16,"8"-5"-69"-16,-5-2-29 0,-2-2-38 16,-1-1-15-16,-2-4-25 15,-3-2-4-15,-10 2-20 16,-2 0-16-16,-7 3-36 15,-1 3-20-15,-7 7-29 16,1 3-8-16,-4 3-8 16,1 5-2-16,5 7-1 15,4 2 3-15,11 5 10 16,4 3 6-16,7 0 11 16,6-1 2-16,11-1 1 15,4-6 0-15,8-7 0 16,-1-4-1-16,-1-10-3 15,-3-5 0-15,-1-6-3 16,-3-3 0-16,-9 0 5 16,-3 3-1-16,-10 4 0 15,-3 2-1-15,-2 7-10 16,-4 5-4-16,4 6-3 0,-1 6 0 16,4 6 6-16,2 6 3 15,2 8 1-15,4 5 3 16,-2 8 0-16,2-1 0 15,-4-7 0-15,0-6 1 16,-4-8 0-16,0-7 1 16,0-5 1-16,-2-3 10 15,4-3-150-15,1-2-121 0</inkml:trace>
  <inkml:trace contextRef="#ctx0" brushRef="#br0" timeOffset="202603.1003">7841 11450 560 0,'0'-2'325'0,"2"-5"-38"0,5 1-78 16,6 1-75-16,3 1-30 15,6 2-38-15,1 2-20 16,-2 6-27-16,-2 2-8 16,-12 3-8-16,-7 4-2 0,-9 2 1 15,-9 1 3-15,0-7 4 16,6-2 1-16,4-4-3 16,8 1-3-16,8-3-1 15,3-3-1-15,11 3 1 16,2-3 1-16,-2 9-3 15,-3-1-1 1,-14 5 4-16,-8-2 2 0,-18-1 3 16,-4 3-2-16,-4-7-117 15</inkml:trace>
  <inkml:trace contextRef="#ctx0" brushRef="#br0" timeOffset="202937.2746">8200 10971 702 0,'2'-15'395'0,"0"-15"-13"0,-2 8-75 15,-1 11-76-15,-1 7-46 16,-2 12-110 0,4 14-37-16,5 19-39 0,-1 10 0 0,11 15 4 15,2 5 0 1,0 12-1 0,-1 4 2-16,-3-7-1 0,-3-1 0 15,-4-23-3-15,-3-10-4 16,-3-14-71-16,0-8-74 15</inkml:trace>
  <inkml:trace contextRef="#ctx0" brushRef="#br0" timeOffset="203550.2646">7384 11825 295 0,'-3'-2'256'0,"-5"-4"68"16,4 2-39-16,4 1-99 15,3 1-50-15,-3 2-59 16,0 0-25-16,30 2-17 15,69 4 7-15,-11-5 5 16,11-5 7-16,18-4-1 16,3-2-5-16,16-3-20 15,-3 2-12-15,-24 0-8 16,-10 2 0-16,-46 6 0 16,-13 2-3-16,-22 1-7 15,-9 3-7-15,-9 3-70 16,0 2-94-16</inkml:trace>
  <inkml:trace contextRef="#ctx0" brushRef="#br0" timeOffset="237583.5047">6143 12018 660 0,'-7'-2'347'0,"-13"5"-93"16,-3 12-69 0,-12 13-84-16,-2 15-32 0,3 26-37 15,8 11-14-15,19 16-9 16,14-4-3-16,24-17-1 15,9-14 0-15,19-22-5 16,-1-8-35-16,-2-9-157 16</inkml:trace>
  <inkml:trace contextRef="#ctx0" brushRef="#br0" timeOffset="238120.1975">6384 12463 487 0,'-14'-6'314'15,"-13"-12"-2"-15,7-6-113 0,12-9-114 16,5-3-37-16,17-3-42 15,8 5 4-15,7 9 27 16,5 7 5-16,0 15-4 16,0 9-10-16,-5 17-13 15,-8 6 8-15,-19 12 19 0,-13 9 7 16,-19 4-10 0,-9-1-7-16,-6-7-14 15,3-10-4-15,8-11 1 0,8-7 5 16,16-14 1-16,6-4-3 0,11-1-7 15,8 0-2-15,8 1 1 16,6 5 4 0,2-3 0-16,-3 3-3 0,1-5-26 15,2-4-97-15</inkml:trace>
  <inkml:trace contextRef="#ctx0" brushRef="#br0" timeOffset="238358.4348">6645 12442 906 0,'0'0'445'0,"0"2"-135"0,19 5-191 15,7 1-53-15,17 4-33 16,3-4-9-16,-5-3-11 16,-3 2 0-16,-11-7-50 15,3 0-131-15</inkml:trace>
  <inkml:trace contextRef="#ctx0" brushRef="#br0" timeOffset="238627.6832">7075 12408 692 0,'3'-3'446'0,"3"2"12"15,9 6-278-15,6 7-58 16,13 12-64-16,2 2-17 16,-1 1-24-16,1 2-2 15,-9-8-6-15,-3-2 15 0,-2-1-138 16,-4-4-125-16</inkml:trace>
  <inkml:trace contextRef="#ctx0" brushRef="#br0" timeOffset="238845.5276">7421 12394 823 0,'-4'-2'471'16,"-8"-5"-106"-16,0 8-172 16,0 4-60-16,-5 8-81 0,-4-1-14 15,-6 13-23-15,-7 3-3 16,-4 1-5-16,-1 0-1 15,5-6-33-15,5 0-44 16,7-9-147-16,5-4-186 16</inkml:trace>
  <inkml:trace contextRef="#ctx0" brushRef="#br0" timeOffset="239181.3666">7436 12112 607 0,'5'-7'417'0,"0"-7"3"16,10 11-201-16,10 5-62 16,9 18-100-16,7 12-34 15,-4 18-23-15,-7 12 1 16,-22 20 5-16,-8 3 3 16,-15-7 2-16,-5-5-1 0,-1-18-1 15,2-7 0-15,2-10 5 16,4-12-57-16,8-13-206 15</inkml:trace>
  <inkml:trace contextRef="#ctx0" brushRef="#br0" timeOffset="239866.1738">7848 12031 615 0,'-2'-4'384'16,"2"-8"-21"-16,0 1-110 15,10 3-127-15,4-2-47 16,8 10-57-16,2 3-20 15,8 6-10-15,0 6 1 0,-12 1 0 16,-8 4 2 0,-24-2 5-16,-9 1 3 0,-12 1 14 15,1-1 1 1,10-2 8-16,1-4 0 16,13-6-5-16,4-3 1 0,4-1 13 15,10-1 11-15,6-3 13 16,5 1 2-16,12-3-15 15,3 2-9-15,5 2-12 16,-5-1-4-16,-10-1-6 16,-5-2-2-16,-10-1-32 15,-4 3-95-15</inkml:trace>
  <inkml:trace contextRef="#ctx0" brushRef="#br0" timeOffset="242378.144">8912 11715 484 0,'-2'0'297'0,"1"0"-33"15,4 0-115-15,-3 0-25 0,17 0-32 16,51-2-11-1,-5 2-14-15,-1 1-9 0,-5 2-25 16,-2 2-4-16,-20-1-14 16,-7-2-9-16,-16 2-69 15,-3-1-92-15</inkml:trace>
  <inkml:trace contextRef="#ctx0" brushRef="#br0" timeOffset="242545.8708">8949 11840 656 0,'0'0'333'16,"2"1"-93"-16,7-2-74 15,25 1-59 1,7-1-9 0,24 1-15-16,3 1-4 0,-6 2-37 15,-8 1-8-15,-11-2-33 16,1-1-120-16</inkml:trace>
  <inkml:trace contextRef="#ctx0" brushRef="#br0" timeOffset="243004.0263">9839 11197 838 0,'0'-8'400'0,"-1"-7"-162"16,-2 4-64-16,5 11-95 15,-1 5-37-15,1 17-40 16,-1 13-5-16,3 37 0 16,-9 14-1-16,-2 14 3 15,6 2 1-15,-6-18 0 0,12-3 0 16,10-14-109-16,-4-15-104 16</inkml:trace>
  <inkml:trace contextRef="#ctx0" brushRef="#br0" timeOffset="243227.8002">9999 11665 737 0,'-3'-1'343'0,"-9"1"-135"16,-5 1-42-16,-7 6-59 16,-3 2-22-16,2 2-36 15,8 2-16-15,11 1-14 16,5 1-4-16,6-1-4 15,8 1 1-15,1-4-3 16,7 4-4-16,7-2-7 16,4-2 0-16,14 2-168 15</inkml:trace>
  <inkml:trace contextRef="#ctx0" brushRef="#br0" timeOffset="243586.5576">10254 11858 480 0,'6'5'243'16,"-1"-2"-89"0,16 3-42-16,6-3-3 0,3-7-32 15,3-3-4-15,-5-7 6 16,-6-1 11-16,-11-1 19 15,-4 0-4-15,-14 1-22 16,-10 2-12 0,-11 3-23-16,-7 4-18 0,-2 6-22 15,6 5-10-15,5 14-15 16,11 7 7-16,9 10 13 16,11 7 6-16,8-1 5 15,2-2 5-15,12-6 16 0,0-6 14 16,9-9 10-1,-1-9 0-15,-4-10-9 0,-3-7-23 16</inkml:trace>
  <inkml:trace contextRef="#ctx0" brushRef="#br0" timeOffset="246667.7437">10901 11917 364 0,'-10'3'209'16,"-7"-1"-45"-16,19 0-59 15,46 2-35 1,24 0 3-16,58-3 34 0,23-9-1 0,58 6-16 31,22-1-5-31,28 3-25 0,14 11-5 0,-18-10-12 16,-14 0-16-16,-47-1-12 15,-26-4-1-15,-40 0-2 16,-15-1-1-16,-19 1-1 16,-15 2-19-1,-22-1-98-15,-11 5-157 16</inkml:trace>
  <inkml:trace contextRef="#ctx0" brushRef="#br0" timeOffset="247228.7386">11234 10937 756 0,'-1'-3'389'0,"1"-3"-141"16,-1 6-79-16,-1 0-112 16,1 20-36-16,-1 58-19 15,2-16-1-15,1 17 0 16,4 8 2-16,-3 3 1 15,1-3 2-15,7-20 3 16,-7-13 0-16,4-19 23 16,0-7-69-16,-12-12-268 15</inkml:trace>
  <inkml:trace contextRef="#ctx0" brushRef="#br0" timeOffset="247749.0862">11650 11350 514 0,'5'-7'309'16,"3"-6"-46"-16,-7-4-81 15,-2-1-31-15,-10-3-45 16,-1 0-25-16,-10 4-43 16,0 3-21-16,-5 9-43 0,-4 5-12 15,1 14-12 1,4 5 2-16,10 5 13 15,6 5 5-15,16-3 14 0,9 1 6 16,9-5 10-16,11 0 4 16,-3-14 6-16,-1-5 2 15,-5-9 6 1,-8-9 3-16,-1 0 2 0,-6-2 2 16,-7 1 23-16,-2 3 5 0,-5 7 0 15,-2 5-4 1,-5 11-33-16,-1 7-11 15,0 13-6-15,3 6-2 16,7 5 1-16,1-1 1 16,7-2 1-1,2-2 3-15,4-12-15 0,0-3-52 16,-3-9-369-16</inkml:trace>
  <inkml:trace contextRef="#ctx0" brushRef="#br0" timeOffset="248061.9986">11780 11521 428 0,'6'-5'298'0,"8"-8"51"0,4 1-126 0,9 6-85 15,-1 2-33-15,1 4-53 16,-3 10-14-16,-15-2-4 15,-9 3 2-15,-23 8-1 16,-4 1-5-16,-9 9-14 16,1-3-6-16,13-4-7 31,5-4-3-31,17-5-1 16,7-3 0-16,15-7 3 15,8-1 1-15,7-6 2 16,0-6 5-16,2 2-114 15,-6-3-135-15</inkml:trace>
  <inkml:trace contextRef="#ctx0" brushRef="#br0" timeOffset="248332.9683">12074 11028 825 0,'4'-3'392'16,"0"-5"-159"-16,0 7-57 0,-4 3-79 15,-4 8-39-15,0 19-47 16,-1 7-3-16,-1 20-1 16,2 11-2-16,1 19-2 15,5 1 2-15,3-5 0 16,9-10 0-16,1-24 1 15,-2-10 1-15,1-15 0 16,-4-7 5-16,-4-12-70 0,-2-6-91 16</inkml:trace>
  <inkml:trace contextRef="#ctx0" brushRef="#br0" timeOffset="248556.867">12315 11447 1047 0,'0'-1'393'15,"4"-2"-297"-15,3 2-48 0,-7 0-87 16,0 0-353-16</inkml:trace>
  <inkml:trace contextRef="#ctx0" brushRef="#br0" timeOffset="248831.5329">12576 11024 814 0,'-1'-7'407'16,"-2"-1"-143"-16,2 3-87 0,1 16-106 15,0 7-31 1,5 18-26-16,1 7 6 16,2 14 6-16,0 13-3 15,-8 10-4-15,2-1-4 16,-2-3-3-16,2-10-1 15,1-21 2-15,-2-7-2 0,1-12-34 16,2-10-73-16</inkml:trace>
  <inkml:trace contextRef="#ctx0" brushRef="#br0" timeOffset="249346.113">12989 11333 395 0,'5'-4'231'0,"5"-3"-10"16,-2-2-28-16,-4-1-13 15,0-2 5-15,-5-6-8 16,-5 0-13-16,-13 0-44 16,-3 0-36-16,-6 9-64 15,-4 6-18-15,4 10-19 16,2 4-3-16,9 10 6 0,3 1 5 16,14 4 4-16,5-3 5 15,11-4-1-15,7 0 0 16,3-11 0-16,7-4-4 15,-3-6 7-15,-4-8 3 16,-2-2 4-16,-7-3 1 16,-10 2 1-16,-2 3-2 15,-5 7-10-15,-4 3-1 0,-3 9-6 16,-1 6 0-16,0 10 3 16,2 6-1-1,6 6 1-15,2 5-1 0,5-3 4 16,3 0 2-16,1-7 0 15,-2-7 3-15,-3-8 2 16,-4-4 1-16,-1-5-49 16,2 1-108-16</inkml:trace>
  <inkml:trace contextRef="#ctx0" brushRef="#br0" timeOffset="249711.9693">13127 11515 463 0,'6'-2'292'0,"6"-3"8"0,4-1-160 16,5 0-27-16,6 5-41 15,-3 1-22-15,-2 6-25 16,-6 0-7-16,-11 3-10 16,-8-1-2-16,-12 2 1 15,-1 3 1-15,4 0-1 16,3 2-2-16,9-8-6 16,4 0-3-16,9-3 0 15,-1 0 2-15,9 6 2 0,-5-2 4 16,-9 0 15-16,-2 5 18 15,-13-4 17-15,-6 0 0 16,-7-3-59-16,0-6-118 16</inkml:trace>
  <inkml:trace contextRef="#ctx0" brushRef="#br0" timeOffset="250107.2139">13481 11071 902 0,'0'-3'422'16,"0"-6"-170"-16,0 5-48 0,0 4-97 16,-2 4-39-16,0-4-58 0,0 13-14 15,-5 59 0-15,5-22 1 16,2 23 3 0,4 9 0-16,3-3 4 0,3 0 0 0,-1-20 2 15,-1-11-1-15,-4-12 1 16,-2-9 0-1,-2-9 2 1,0-6 3-16,0-7 10 0,0-5 4 0,0-3-81 16,0 1-237-16</inkml:trace>
  <inkml:trace contextRef="#ctx0" brushRef="#br0" timeOffset="252648.3913">11964 12350 769 0,'4'-4'415'0,"-4"3"-95"0,6 1-172 16,24 7-50-16,48 34-53 15,-38-6-12-15,-2 13-19 16,-6-3-1-16,-12-9-2 16,3 2-62-16,-2-9-195 15</inkml:trace>
  <inkml:trace contextRef="#ctx0" brushRef="#br0" timeOffset="253093.305">12269 12350 757 0,'0'0'355'16,"-3"5"-170"-16,-5 9-33 16,-5 10-52-16,-14 6-16 15,-12 10-8-15,-3-2-18 16,-8-3-31-16,6-4-11 15,13-9-10-15,8-3-4 0,14-9-34 16,3-1-69-16,6-5-253 16</inkml:trace>
  <inkml:trace contextRef="#ctx0" brushRef="#br0" timeOffset="253853.8032">12473 12128 682 0,'3'-6'346'0,"5"-2"-106"16,2 0-45-16,8 5-71 15,5 1-34-15,5 5-44 16,1 6-11-16,-7 5-17 16,-8 1 4-16,-17 5 8 15,-10 2 2-15,-19 2 0 16,0 2-8-16,2-5-15 16,6-4-3-16,17-6-9 15,8-3-2-15,19-6 14 16,7-1 19-16,14-1 24 15,0-2 10 1,-5 2 1-16,-6 0-11 0,-16-1-9 0,-3 2-13 16,-11 3-89-16</inkml:trace>
  <inkml:trace contextRef="#ctx0" brushRef="#br1" timeOffset="259620.4068">4533 11748 372 0,'-1'4'1'16</inkml:trace>
  <inkml:trace contextRef="#ctx0" brushRef="#br1" timeOffset="259861.0589">5419 11088 974 0,'-15'8'332'0,"-34"25"-285"16,-22 24-32-16,-44 57 8 15,-23 31 15-15,-31 59-7 16,0 8-2-16,0-5-13 16,20-13-3-16,53-68-3 15,21-25 10-15</inkml:trace>
  <inkml:trace contextRef="#ctx0" brushRef="#br1" timeOffset="260562.5658">10927 11099 689 0,'-16'-3'345'0,"-28"6"-72"15,-11 28-157-15,-55 52-73 0,-22 33 9 16,-48 57 4-16,-28 32-2 0,-9 12-11 16,3 1-6-16,37-28 7 0,33-27-101 15</inkml:trace>
  <inkml:trace contextRef="#ctx0" brushRef="#br1" timeOffset="261601.5224">13688 10882 583 0,'0'-4'326'16,"-4"1"-41"-16,-8 9-94 15,-21 23-95-15,-20 13-22 16,-45 34-42-16,-19 18-1 15,-44 42 2-15,-10 7 2 16,20-4-5-16,12-6-3 16,50-46-26-16,29-14-112 0</inkml:trace>
  <inkml:trace contextRef="#ctx0" brushRef="#br1" timeOffset="262263.7631">8082 10845 884 0,'-2'-1'391'0,"-8"2"-210"16,-5 8-44-16,-18 22-55 0,-12 15-25 15,-29 32-16-15,-24 22-2 0,-35 48-1 16,-12 10-5-16,-13 13-5 31,18-6-4-31,40-46-16 0,22-19-95 0</inkml:trace>
  <inkml:trace contextRef="#ctx0" brushRef="#br0" timeOffset="265016.7711">14247 11779 854 0,'-4'-1'389'0,"-1"1"-180"15,5 1-52-15,0-2-67 16,0 1-17-16,31 1-23 16,75 6-4-16,-13 0-17 15,-15-6-8-15,-12 0-12 16,-7 1-31-16,-18 2-121 0,-2 0-104 16</inkml:trace>
  <inkml:trace contextRef="#ctx0" brushRef="#br0" timeOffset="265253.9095">14267 11930 717 0,'-1'1'336'0,"3"4"-119"15,12-2-48-15,23-2-70 16,15 0-4-16,26 3-34 16,1 0-19-16,-3 0-24 15,-11 1-5-15,-13-5-39 16,-2-7-85-16</inkml:trace>
  <inkml:trace contextRef="#ctx0" brushRef="#br0" timeOffset="265475.5986">14742 11735 769 0,'9'-1'376'15,"13"1"-121"-15,12 5-114 16,-1 8-64-16,-2 6-15 0,-9 8-5 15,-12 2-3-15,-10 6-12 16,-9-1-9-16,-8-1-102 16,-1-6-93-16</inkml:trace>
  <inkml:trace contextRef="#ctx0" brushRef="#br0" timeOffset="265783.6347">14321 11748 449 0,'-17'2'312'16,"-12"8"29"-16,-2 4-130 0,5 10-103 16,7 10-29-16,11 4-31 15,7 3-3-15,15 0-1 16,5-8 2 0,10-7-8-16,5-8-4 15,-4-6-27-15,1-8-100 16</inkml:trace>
  <inkml:trace contextRef="#ctx0" brushRef="#br0" timeOffset="266791.5805">15563 11911 850 0,'-13'0'311'15,"-4"0"-266"-15,17 3-30 16,35 1-24-16,24 2-1 16,56-2 30-16,22-3 32 0,43-4 59 15,21-2 18-15,8-3-7 32,3 1-22-32,-24-1-52 0,-21 2-21 15,-47 2-58-15,-26 4-76 16</inkml:trace>
  <inkml:trace contextRef="#ctx0" brushRef="#br0" timeOffset="267207.7266">15822 10838 621 0,'0'-1'298'0,"1"3"-64"16,6 22-175-16,4 12-37 0,1 26 12 16,0 6 0-16,-7 13 18 15,-5 2 2-15,-4 5-4 16,-2-2-2-16,4-13-24 15,2-11-6-15,4-25-6 16,1-8-23-16</inkml:trace>
  <inkml:trace contextRef="#ctx0" brushRef="#br0" timeOffset="267723.6972">16375 11236 633 0,'2'-5'315'16,"2"-4"-86"-16,-1-4-44 15,-3-2-40-15,-1 0-15 0,-9-1-27 16,-2-1-11 0,-7 1-36-16,-6 2-20 0,-5 6-39 15,0 8-16-15,-1 13-11 16,4 2 1-16,11 9 9 16,8-1 6-16,15 3 6 15,6 1 3-15,11-4 3 16,4-7 0-16,0-10 4 15,0-4 2-15,-4-9 4 16,-3-3 5 0,-6-4 3-16,-2-2 2 0,-10 0 4 15,-4 0-2-15,-7 5-6 16,-2 3-5-16,-1 9-11 16,2 10-4-16,3 7-2 15,2 6 1-15,4 5 3 0,1 2 0 16,4 11 3-16,2-1 0 0,1 2 1 15,2 1 0-15,-1-14-40 32,0-4-70-32</inkml:trace>
  <inkml:trace contextRef="#ctx0" brushRef="#br0" timeOffset="268000.0244">16491 11532 701 0,'7'-4'325'0,"7"-8"-127"0,4-1-39 16,-2-3-44-16,-2 0-12 15,0 0-30-15,-4 0-8 16,-5 5-6-16,3 3 0 15,-5 7-12-15,-3 5-7 16,2 7-17-16,-4 5-10 0,2 12-3 16,0 1 0-16,5 1-5 15,3 0-2-15,-1-8-85 16,3-5-98-16</inkml:trace>
  <inkml:trace contextRef="#ctx0" brushRef="#br0" timeOffset="268277.6334">16899 10937 1068 0,'0'-3'485'16,"-3"-3"-244"-16,-1 9-68 15,-4 18-107-15,0 9-37 16,3 19-29-16,3 11 0 16,4 11 3-16,4 11 0 15,1 3 1-15,2-4 0 16,2-18 0-16,0-12 4 0,0-17-124 16,-4-10-196-16</inkml:trace>
  <inkml:trace contextRef="#ctx0" brushRef="#br0" timeOffset="268776.3439">15571 12239 877 0,'-16'4'400'15,"-25"13"-184"-15,0 9-73 16,9 23-79-16,7 9-21 16,28 14-21-1,15 0-3-15,21-6 1 0,4-6-2 16,-4-11 1 0,-3-6 2-16,-15-10-53 0,0-8-91 15</inkml:trace>
  <inkml:trace contextRef="#ctx0" brushRef="#br0" timeOffset="269086.1104">15762 12421 711 0,'-10'-23'380'15,"-8"-17"-44"-15,18 10-235 16,8 5-32-16,17 12-15 15,7 5-10-15,11 13-5 0,0 10-1 16,-7 15-14-16,-6 6 4 16,-27 11 12-16,-16 2 2 15,-23-1 0-15,-9-4-5 16,2-7-20-16,7-5-2 16,16-8-11-16,9-8-4 15,20-9-3-15,7-6 2 16,17-3 1-16,9 1 3 15,6 1 1-15,2 0-2 0,-7 1-20 16,-8 0-102-16</inkml:trace>
  <inkml:trace contextRef="#ctx0" brushRef="#br0" timeOffset="269311.1079">16098 12549 786 0,'0'-3'409'16,"1"-1"-110"-16,6-1-117 0,17 2-86 16,8 3-28-16,12 1-25 15,6 5-9-15,-8 1-20 16,-2-1-14-16,-9 1-208 0</inkml:trace>
  <inkml:trace contextRef="#ctx0" brushRef="#br0" timeOffset="269497.854">16432 12438 1208 0,'4'-1'484'15,"8"5"-323"-15,8 9-69 0,12 12-74 16,4 7-8-16,1 1-2 16,-5 1-1-16,-9-1-57 15,-2-5-72-15,-3-2-245 16</inkml:trace>
  <inkml:trace contextRef="#ctx0" brushRef="#br0" timeOffset="269655.2175">16717 12492 991 0,'-9'-3'495'16,"-10"-3"-171"-16,-3 6-70 0,-8 5-116 15,-4 6-47-15,-10 8-57 16,0 4-16-16,-4 2-11 16,5 3-28-16,9-2-188 15</inkml:trace>
  <inkml:trace contextRef="#ctx0" brushRef="#br0" timeOffset="269894.4016">16683 12211 1230 0,'14'0'499'0,"17"9"-324"0,5 10-56 16,6 26-63-16,-3 12-13 16,-13 13-10-16,-7 2-3 15,-25-4-6-15,-14-2-3 16,-11-13-4-16,-1-5-4 0,1-18-118 16,7-11-67-16</inkml:trace>
  <inkml:trace contextRef="#ctx0" brushRef="#br0" timeOffset="270255.8656">16998 12182 731 0,'5'-4'367'15,"11"-7"-94"-15,4 6-70 16,3 3-67-16,4 2-35 16,-4 11-57-16,-2 0-13 15,-12 3-11-15,-6 6 1 16,-13 1 1-16,-6 0-1 15,1 5-5-15,4-3-5 0,2-7-8 16,7-2-3-16,9-7 2 16,4-5 2-16,11-3 5 15,4-5 2-15,2-5-44 16,2 0-100-16</inkml:trace>
  <inkml:trace contextRef="#ctx0" brushRef="#br0" timeOffset="270728.2101">17653 11830 810 0,'12'-5'395'15,"7"-3"-126"-15,18 3-150 16,8 1-35-16,12 4-42 15,-1 1-18-15,-11 2-14 16,-6 2-44-16,-17-4-120 16,-6-1-134-16</inkml:trace>
  <inkml:trace contextRef="#ctx0" brushRef="#br0" timeOffset="270901.2183">17704 11939 842 0,'10'2'404'0,"20"1"-138"16,13 0-48-1,16-2-55-15,-2 2-37 0,-7 0-62 16,-9 1-18 0,-15-4-132-16,-1 1-173 15</inkml:trace>
  <inkml:trace contextRef="#ctx0" brushRef="#br0" timeOffset="271469.4267">18495 11861 760 0,'-5'0'271'16,"11"0"-212"-16,15 1-56 0,39-5 3 16,31-1 26-1,41-3 58-15,30 1 23 0,23 2 26 16,10 6 4-16,11 4-44 15,-10-2-24-15,-30-2-44 16,-20-4-12-16,-51-4-23 16,-17-2-69-16</inkml:trace>
  <inkml:trace contextRef="#ctx0" brushRef="#br0" timeOffset="271895.1538">18942 10846 586 0,'0'0'351'16,"6"0"-27"-16,-7 11-204 15,-2 7-46-15,1 27-40 16,-5 11-5-16,5 23-8 16,-3 7-2-16,3 7-5 15,1 2-1-15,-4-14 1 16,3-10-4-16,2-23-56 0,4-13-105 16</inkml:trace>
  <inkml:trace contextRef="#ctx0" brushRef="#br0" timeOffset="272465.4478">19380 11230 413 0,'1'-5'299'16,"2"-7"49"-16,-2-2-114 15,-4-3-78-15,-1 1-13 16,-10-2-31-16,-6 1-17 0,-7 5-46 16,-4 8-30-16,-4 7-35 15,2 6-11-15,3 13 2 16,4 0 4-16,12 7 9 16,9 3 2-16,10-5 3 15,9 1 1-15,9-12 2 16,1-6 4-16,8-10 5 15,-2-7 5 1,-4-7 5-16,-2-3 0 16,-10 0-2-16,0 3-1 0,-9 4-2 31,-2 1 6-31,-3 8-2 0,-3 2-1 16,1 12-4-16,-1 1-9 0,2 13 0 15,-3 4 0-15,4 7-1 0,1 4 1 16,3-5 1-1,-1-2 0-15,1-10-7 0,-1-5-57 16,0-10-406 0</inkml:trace>
  <inkml:trace contextRef="#ctx0" brushRef="#br0" timeOffset="272783.2243">19491 11345 1033 0,'5'-2'421'0,"12"-1"-263"16,-1 3-42-16,8 5-59 15,0 3-14-15,-5 7-23 16,-1 0-5-16,-12 3 5 15,-10 1 2-15,-12 2 5 16,-6 2-3-16,-2-2-8 0,3-4-4 16,11-1-8-16,1-6-4 15,12-4-1-15,6 1 0 16,12-7 1-16,10 0 1 16,3 3 2-16,-1-3-32 15,-2 1-180-15</inkml:trace>
  <inkml:trace contextRef="#ctx0" brushRef="#br0" timeOffset="273036.3257">19856 11077 645 0,'5'-12'435'0,"-2"-18"56"16,8 13-171-16,-7 8-101 15,-1 4-61-15,3 20-95 16,-6 2-33-16,2 17-39 16,5 13-1-16,-4 20 8 15,3 7 1-15,-3 10 2 16,-3-2 1-16,8-14 4 16,-5-12-3-16,2-20-41 0,-1-8-49 15,-4-13-195 1</inkml:trace>
  <inkml:trace contextRef="#ctx0" brushRef="#br0" timeOffset="273505.745">19043 12238 920 0,'2'-1'466'0,"1"-3"-182"0,9 10-123 15,6 7-53-15,15 13-64 16,9 9-2-16,6 12-20 16,1 2-4-16,-10-5-5 15,-6-5-1-15,-11-12-126 16,-3-9-90-16</inkml:trace>
  <inkml:trace contextRef="#ctx0" brushRef="#br0" timeOffset="273693.137">19426 12252 1041 0,'-8'-2'453'0,"-9"2"-229"16,-9 3-53-16,-9 9-74 16,-2 6-25-16,-9 9-43 15,0 6-10-15,-4 2-13 0,6 5-1 16,17-5-1-16,1-5-33 15,16-10-126-15,4-6-142 16</inkml:trace>
  <inkml:trace contextRef="#ctx0" brushRef="#br0" timeOffset="274026.1511">19508 12088 671 0,'7'-4'392'0,"0"-7"-36"16,14 7-181-16,3 3-28 0,3 4-61 15,6 9-24-15,-11 1-25 16,-8 2-2-16,-16 1 5 15,-11 1 2-15,-15 9-1 16,-3-3-8-16,0 0-12 0,5-5-9 16,18-4-12-16,6-2 0 15,19-7 3-15,12-3 4 0,18-6 6 16,10-4 0-16,-2 0-4 16,-4 1-2-16,-17 5-70 15</inkml:trace>
  <inkml:trace contextRef="#ctx0" brushRef="#br0" timeOffset="276536.0004">20930 11725 345 0,'-11'-1'265'0,"-4"-2"29"16,6 3-108-16,2 0-45 0,16 5-63 16,4 1-25-16,5-2-30 15,30 7 3-15,23-6-5 16,14 3-3-16,23 0-10 16,-17-4-24-16,-18-4-178 15,-8 2-171-15</inkml:trace>
  <inkml:trace contextRef="#ctx0" brushRef="#br0" timeOffset="276768.7634">20926 11914 521 0,'-8'0'301'0,"-4"0"-32"15,15 0-143-15,6-1-30 16,24-2-48-16,11 1-36 0,33 0 6 16,13-1-1-16,8 3-9 15,-4 0-3-15,-20 2-17 16,-19-2-42-16,-22 0-192 16</inkml:trace>
  <inkml:trace contextRef="#ctx0" brushRef="#br0" timeOffset="276964.9819">21463 11699 667 0,'7'0'312'0,"14"5"-100"16,2 3-108-16,6 10-38 0,-1 1 1 15,-12 5-11-15,-4 5-6 16,-15 0-23-16,-9 2-16 15,-11-3-54 1,-3-4-54-16,-7-7-296 0</inkml:trace>
  <inkml:trace contextRef="#ctx0" brushRef="#br0" timeOffset="277192.6977">21112 11687 671 0,'-21'0'318'0,"-22"3"-124"0,1 6-61 16,9 13-59-16,6 5-14 16,11 12-15-16,4 6 5 0,17 3-1 0,8-2-1 15,21-8-7-15,6-6-6 16,7-19 0-16,3 0-79 31</inkml:trace>
  <inkml:trace contextRef="#ctx0" brushRef="#br0" timeOffset="278229.2662">1598 13686 526 0,'0'0'229'16,"8"4"-60"-16,7-1-63 15,29 1-16-15,6 2 4 0,34-3-40 0,7 4-22 16,1 1-15-16,4 2-5 16,-24-2-80-16,-2 0-126 15</inkml:trace>
  <inkml:trace contextRef="#ctx0" brushRef="#br0" timeOffset="278471.4153">1636 13883 482 0,'-2'0'314'16,"-2"3"-44"-16,14-3-133 16,14-2-33-16,22 0-55 15,17-2 10-15,27 2-7 31,0 0-6-31,3-1-15 0,-10 2-4 16,-18 0-15-16,-5 1-2 16,-19-1-116-16,-9 0-214 15</inkml:trace>
  <inkml:trace contextRef="#ctx0" brushRef="#br0" timeOffset="278664.1033">2230 13649 950 0,'3'-2'386'16,"7"0"-202"-16,15 10-153 16,11 9-18-16,9 14 0 15,-1 4 0-15,-9 12-1 16,-6-1 1-16,-17-3-8 16,-9-1-6-16,-19-9-56 0,-12-4-134 15</inkml:trace>
  <inkml:trace contextRef="#ctx0" brushRef="#br0" timeOffset="279050.5711">1719 13668 514 0,'-4'-4'296'0,"-10"-3"-54"0,-3 3-57 15,-7 8-80-15,-3 4-34 16,-5 12-29-16,-1 5-7 16,7 8-1-16,3 4 1 0,11 4 1 15,10-1 0 1,11-2-5-16,5-1-4 0,10-6-5 16,-2-7-4-16,13-6-16 15,5-9-331-15</inkml:trace>
  <inkml:trace contextRef="#ctx0" brushRef="#br0" timeOffset="287253.1825">3317 13961 334 0,'-37'4'203'0,"-32"5"-10"16,17-3-107-16,48 2-61 15,19-2-8-15,56 0 7 16,28 0 16-16,57-3 13 16,28 0 6-16,57-1-7 15,20-1-13-15,26 7-19 16,8 2-8-16,-21-2 23 15,-3 2 15-15,-37-10 30 16,-26 0 11-16,-36-2-18 16,-21-7-15-16,-36 7-29 15,-14 2-12-15,-36 2-62 16,-22 3-101-16</inkml:trace>
  <inkml:trace contextRef="#ctx0" brushRef="#br0" timeOffset="287857.9577">3726 13591 410 0,'-1'2'265'0,"1"2"-4"15,3-4-61-15,-3-1-25 16,0 0-38-16,10-14-26 16,41-49-16-16,-28 30 6 15,-4-9 7-15,-5-3-2 16,-6 7-15-16,-2 6-10 0,-7 16-34 16,0 9-29-16,-4 15-42 15,-4 9-18-15,3 21-9 16,3 13 11-16,4 12 17 15,5 5 8-15,3-9 14 16,1-6 4-16,-3-9 7 16,1-8-55-16,-2-10-173 0,-5-8-180 15</inkml:trace>
  <inkml:trace contextRef="#ctx0" brushRef="#br0" timeOffset="288330.5814">4303 13370 374 0,'1'-5'239'15,"4"-1"10"-15,-5 1-43 16,-4 1-69-1,-5 0-25-15,-8-3-58 16,-2 1-15-16,-4-2-17 0,-1 4-9 16,4 3-15-16,0 1-12 15,0 9-12-15,4 4-4 16,1 7 11-16,3 2 10 16,4 0 21-16,-2-1 11 15,3-2 10-15,3-3 1 16,4-7-3-16,9-4-2 0,9-5-4 15,4-4-5-15,10 2-11 16,0 2-9-16,9 10-8 16,1 11-1-16,-1 6 2 15,-5 5 2-15,-19-5 6 16,-9-2 10-16,-18-1 33 16,-8-4 8-16,-13-1 10 15,-7-5-1-15,-2-10-17 16,-1-2-5-16,9-10-15 15,6-3-44-15,13 1-144 16,9-1-136-16</inkml:trace>
  <inkml:trace contextRef="#ctx0" brushRef="#br0" timeOffset="288503.8204">4599 13628 1309 0,'-1'-2'613'16,"-2"-2"-254"-16,0 3-118 0,2 0-143 15,0 0-34-15,0 0-40 16,1 0-76-16,0 1-308 16</inkml:trace>
  <inkml:trace contextRef="#ctx0" brushRef="#br0" timeOffset="288850.5921">4830 13680 755 0,'9'-6'340'15,"5"-3"-154"-15,7-5-86 0,0 0-11 16,-1-3 0-16,0-3 7 16,-3-4 9-16,-6-3 8 15,-1-2 3-15,-3 1 2 16,-9 8-39 0,2 4-23-16,-3 12-48 0,0 6-33 15,-2 12-5-15,3 10 0 0,4 15 11 16,-2 5 11-16,8 6 9 15,-2-4 4-15,2-2 2 16,0-5 11-16,-2-7-153 16,7-2-109-16</inkml:trace>
  <inkml:trace contextRef="#ctx0" brushRef="#br0" timeOffset="289185.3048">5392 13544 915 0,'-10'-8'447'15,"-13"-5"-157"1,-1 0-84-16,-7 5-107 0,2 5-39 16,-1 9-52-16,0 9-14 15,4 9-8-15,2 4-1 0,6 3 3 16,9 2 1-16,12 3 3 15,11 2 5-15,16-2 6 16,6-8 6 0,11-8 7-16,1-8 5 0,-5-17 10 15,-2-8 7-15,-14-12 11 16,-10-7 4-16,-12-4 0 16,-10 2-8-1,-14 3-21-15,-6 7-14 0,-6 7-55 16,-1 2-85-16</inkml:trace>
  <inkml:trace contextRef="#ctx0" brushRef="#br0" timeOffset="289371.4738">5320 13386 1050 0,'3'-4'474'0,"9"-2"-220"16,7 1-90-16,12 3-93 0,6 2-22 0,7 2-26 16,1 1 1-1,-3 0-173-15,-3-3-348 0</inkml:trace>
  <inkml:trace contextRef="#ctx0" brushRef="#br0" timeOffset="289735.8033">5933 13245 769 0,'-12'-8'428'0,"-13"-7"-102"16,6 5-175-16,-5 4-57 16,1 11-85-16,5 6-22 15,-3 12-12-15,4 8-2 0,10 13 7 16,4 2 8-16,11 3 7 16,7-4 5-16,9-12 4 15,3-3 5-15,2-16 6 16,-6-6 8-16,-9-11 18 15,-5-7 46 1,-9-5 34-16,-8-7 3 0,-11 5-5 16,0-2-49-16,-6 1-41 15,5 8-88-15</inkml:trace>
  <inkml:trace contextRef="#ctx0" brushRef="#br0" timeOffset="291310.1667">3956 14266 662 0,'-19'-3'380'0,"-12"1"-81"16,-8 7-125-16,0 6-46 16,-1 17-70-16,1 5-20 15,11 17-28-15,6 6-6 16,15 4-3-16,8 0 1 16,15-6 3-16,7-2 2 15,15-11 1-15,3-5 1 0,4-9-18 16,-3-9-47-1,-6-7-239-15</inkml:trace>
  <inkml:trace contextRef="#ctx0" brushRef="#br0" timeOffset="291658.5913">4140 14547 600 0,'-9'-10'401'0,"-8"-23"42"0,5 3-207 16,12 4-132-16,9-2-32 15,13 12-39-15,6 4-9 16,9 12-3-16,2 7-4 16,-2 18-11-16,-4 2-4 15,-11 9-5-15,-11-3 1 16,-17 1 3-16,-12-2 5 15,-18-2 8-15,-2 2 1 16,-1-9 1-16,6-4 3 16,15-10 5-16,5-8-3 0,14-2-18 15,9-2-6-15,13 1-16 16,4 4 1-16,9 7 11 16,-1 1 3-16,-3 3 4 15,-1 1-25-15,-7-6-268 16</inkml:trace>
  <inkml:trace contextRef="#ctx0" brushRef="#br0" timeOffset="291884.4013">4552 14556 880 0,'-2'-1'411'0,"-1"1"-179"0,7 2-80 16,-4-2-65-16,30 1-17 16,46 2-11-1,-27-4-13-15,-3 2-21 16,-3-1-6-16,-5 3-137 0,-3-3-212 16</inkml:trace>
  <inkml:trace contextRef="#ctx0" brushRef="#br0" timeOffset="292085.9961">4991 14495 800 0,'-1'-3'423'0,"1"-3"-133"16,3 6-104-16,-3 0-113 15,12 1-37-15,50 57-18 16,-27-28-6-16,-2-2-6 15,-4 1 1-15,-5-3-104 16,-4-5-74-16</inkml:trace>
  <inkml:trace contextRef="#ctx0" brushRef="#br0" timeOffset="292243.1462">5313 14523 1088 0,'-9'-1'495'16,"-17"1"-232"-16,0 4-68 15,-10 8-103-15,-4 3-29 0,-9 8-37 16,1-1-12 0,4 3-10-16,4 2 7 0,18-2-99 15,3 1-59-15,3-6-200 16</inkml:trace>
  <inkml:trace contextRef="#ctx0" brushRef="#br0" timeOffset="292497.2959">5313 14309 1032 0,'14'-9'500'15,"7"-7"-214"-15,5 16-137 0,3 14-48 16,2 26-71-16,0 13-9 15,2 20-11-15,-10 1-1 16,-18-2-3-16,-12-3-2 16,-18-6 1-16,-3-7 1 15,0-12-38-15,8-8-66 16,7-20-235-16</inkml:trace>
  <inkml:trace contextRef="#ctx0" brushRef="#br0" timeOffset="292893.3273">5696 14249 674 0,'8'-5'370'15,"4"-3"-103"-15,12 5-97 16,3 3-30-16,4 7-68 16,-1 7-16-16,-9 3-22 15,-11 4-7-15,-17 3-2 16,-10 5-1-16,-14 3-4 15,1 1-3-15,8-8-6 16,6-4-3-16,18-10 0 16,10-3 5-16,17-4 9 15,4-4 4-15,3 0 2 16,4 4-2-16,-12 2-8 16,-5 0-3-16,-8-1-64 0</inkml:trace>
  <inkml:trace contextRef="#ctx0" brushRef="#br0" timeOffset="293581.9431">6720 13947 979 0,'11'-2'365'0,"21"1"-283"15,8 0-47-15,12 1-18 16,2 1-7-16,0-1-61 15,-5 5-87-15</inkml:trace>
  <inkml:trace contextRef="#ctx0" brushRef="#br0" timeOffset="293782.5214">6742 14072 770 0,'11'1'387'0,"7"-1"-57"15,17-1-177-15,10 0-9 16,7-3-31-16,4 5-34 0,-6 2-53 16,-3-1 2-16,-10 2-259 15</inkml:trace>
  <inkml:trace contextRef="#ctx0" brushRef="#br0" timeOffset="294367.1302">7576 14021 618 0,'-13'1'279'0,"-8"5"-120"0,18-5-56 15,33 4-39-15,19-7-7 16,38-3-5 0,25 3 5-16,48-3 23 0,19 5 7 15,43 0-1 1,10 0-8-16,14 0-28 0,4 0 11 15,-16-5 0-15,-9 1 4 0,-32 6 5 16,-18-3-13 0,-34 6-20-16,-14 1-9 15,-23-3-19-15,-10 9-6 16,-12-3-77-16</inkml:trace>
  <inkml:trace contextRef="#ctx0" brushRef="#br0" timeOffset="297717.2837">8443 13391 889 0,'-4'-6'432'0,"-7"-7"-161"16,-2 4-54-16,-8 7-99 15,-6 3-35-15,-4 15-59 16,-1 9-17-16,4 16-12 15,8 7-6-15,12 9 2 16,7-1 1 0,19-5-3-16,9-3-9 0,17-16-8 15,3-6 0-15,4-19 8 32,-4-10 14-32,-15-14 29 0,-10-5 16 0,-23-4 18 15,-12 0-1 1,-21 7-12-16,-9 5-9 0,-2 9-23 15,0 4-4-15,14 6-14 16,4-1-63 0,9 1-184-16</inkml:trace>
  <inkml:trace contextRef="#ctx0" brushRef="#br0" timeOffset="297890.0034">8781 13647 1275 0,'-4'0'551'0,"-2"0"-316"16,4 0-80-16,1-2-111 16,1 1-90-16</inkml:trace>
  <inkml:trace contextRef="#ctx0" brushRef="#br0" timeOffset="298177.7061">9030 13651 937 0,'7'-10'421'15,"4"-9"-187"-15,9-5-104 16,0 0-15-16,1-8-8 15,-1 2-5-15,-9-5-13 16,-5 0 1-16,-6 10-26 16,0 11-23-16,-1 13-34 15,-1 7-14-15,0 19-14 16,-2 1 8-16,6 16 7 16,5 4 1-16,5 2 5 15,3 1 2-15,-3-4-43 16,0-6-61-16</inkml:trace>
  <inkml:trace contextRef="#ctx0" brushRef="#br0" timeOffset="298497.0896">9571 13530 790 0,'-15'-16'466'15,"-10"-6"-35"1,-4 4-264-16,5 7-50 0,-6 7-74 16,4 5-27-16,1 11-27 15,1 5-4-15,10 14 1 16,2 2 4-16,9 5 8 16,4-1 0-16,12-4-1 15,8-1 0-15,15-10 1 16,7-6 2-16,11-14 10 15,-5-9 8-15,-12-14 39 0,-12-6 19 16,-18-3 10-16,-9 0-5 16,-21 0-37-1,-6 5-16-15,-3-1-106 0,3 5-80 16</inkml:trace>
  <inkml:trace contextRef="#ctx0" brushRef="#br0" timeOffset="298672.2849">9477 13294 877 0,'-1'-3'526'0,"0"0"-39"15,9 3-238-15,21-1-148 16,6-3-49-16,19 1-38 16,3-1-4-1,-3 1-138-15,-1 3-117 16</inkml:trace>
  <inkml:trace contextRef="#ctx0" brushRef="#br0" timeOffset="299002.1866">10193 13175 828 0,'-9'-5'410'0,"-13"-2"-159"15,-2 2-66-15,-6 4-98 16,-3 5-42-16,0 10-39 16,2 8-13-16,6 8-6 15,9 3 0-15,17 5 1 16,9-1 2-16,19-6 5 15,6-2 4-15,9-16 10 16,-1-5 8-16,-11-14 17 16,-7-7 46-16,-20-7 30 15,-11-9 3-15,-27 0-10 0,-13 0-49 16,-14 11-31-16,6 10-81 16</inkml:trace>
  <inkml:trace contextRef="#ctx0" brushRef="#br0" timeOffset="299430.7425">8684 14358 911 0,'10'1'453'0,"10"4"-157"16,13 13-122-16,9 9-20 0,4 11-60 16,3 3-23-16,-8-2-37 15,-7-1-9-15,-10-9-119 16,-5-6-96-16</inkml:trace>
  <inkml:trace contextRef="#ctx0" brushRef="#br0" timeOffset="299616.5255">9055 14330 1206 0,'-13'4'518'0,"-18"6"-276"0,-6 5-63 16,-1 10-88-16,0 5-29 15,-4 6-46-15,1 3-6 16,0-4 3-16,-1-3-65 16,12-9-160-16,9-2-245 15</inkml:trace>
  <inkml:trace contextRef="#ctx0" brushRef="#br0" timeOffset="299964.3099">9204 14260 1026 0,'9'-8'489'15,"8"-5"-195"1,5 2-121-16,1 2-38 16,-1 9-62-16,-5 6-31 0,-1 12-20 15,-7-1 2-15,-9 10 0 16,-7 2 0-16,-15 5-4 16,1 0-6-16,3-8-9 15,11-1-4-15,15-15-5 16,7-3-1-16,11-2 4 0,1-5 4 15,3 0 5-15,-1-1 2 16,-4-3 16-16,-4-1 405 0</inkml:trace>
  <inkml:trace contextRef="#ctx0" brushRef="#br1" timeOffset="302772.9085">6233 13012 813 0,'-4'-2'361'0,"-16"2"-190"0,-15 9-52 0,-32 22-76 16,-15 16-11 0,-45 32-1-16,-12 19-11 0,-4 21-3 31,-2-4-3-31,34-21-2 0,23-18-5 16,30-28-146-16,16-10-200 15</inkml:trace>
  <inkml:trace contextRef="#ctx0" brushRef="#br1" timeOffset="303353.5728">10464 12903 789 0,'-11'2'347'16,"-24"11"-149"-16,-11 16-54 0,-48 23-43 15,-26 13-10 1,-39 25-39-16,-20 24-16 0,2 17-14 15,18-3-4-15,35-14-2 16,21-25 1-16,39-28-6 16,16-8 13-16,27-20-223 15</inkml:trace>
  <inkml:trace contextRef="#ctx0" brushRef="#br0" timeOffset="306066.1713">11170 13889 454 0,'-3'0'286'0,"-4"0"-56"0,14 3-97 16,13 2-17-16,19-1-47 16,17 0 3-16,22-1-21 15,3 1-18-15,6 0-17 16,-15 2-4-16,-17-3-45 15,-15 0-60-15</inkml:trace>
  <inkml:trace contextRef="#ctx0" brushRef="#br0" timeOffset="306291.1767">11249 14021 804 0,'-2'0'334'16,"4"5"-198"-16,7-4-40 0,18 6-44 15,13 0-3-15,18-5-7 16,10 4-10-16,1-6-14 16,-5-2-1-16,-12 4-58 15,-9-2-52-15</inkml:trace>
  <inkml:trace contextRef="#ctx0" brushRef="#br0" timeOffset="306477.7897">11731 13868 601 0,'7'3'281'15,"8"5"-106"-15,1 5-21 16,2 8-40-16,1 2-24 0,-2-4-42 15,0 3-14-15,-12-8-11 16,-6-2-11-16,-18-3-75 16,-1-3-94-16</inkml:trace>
  <inkml:trace contextRef="#ctx0" brushRef="#br0" timeOffset="306710.9391">11273 13818 857 0,'-9'8'328'0,"-15"11"-220"0,-2 7-29 16,-1 8-17-16,2 6 6 31,15 0-7-31,10-3-3 0,20-8-8 0,4-9-14 15,12-6-20 1,3-3-16-16</inkml:trace>
  <inkml:trace contextRef="#ctx0" brushRef="#br0" timeOffset="307436.7761">12466 13645 396 0,'6'-5'234'15,"8"-9"-13"-15,6-4-27 0,6-8-32 16,1-2-8-16,-1-3-13 15,-3-1-4-15,-7 2-10 16,-7 3-12-16,-4 11-21 16,-4 5-39-16,-1 10-50 15,-1 7-12-15,-1 14-27 0,-1 8 15 16,3 14 15-16,4 2 0 16,3 5 3-1,3-2 1-15,-3-10 8 0,1-5-37 16,0-9-126-16,-3-7-137 15</inkml:trace>
  <inkml:trace contextRef="#ctx0" brushRef="#br0" timeOffset="307844.0329">13179 13386 842 0,'-4'-5'406'16,"1"-4"-157"-16,-5 2-66 16,-10 7-101-16,-1 4-38 0,-10 3-42 15,-2 4-2 1,3-2 3-16,2 2 0 0,2-2-5 0,4-2-2 31,2 1-2-31,1 1-2 16,5 0 2-16,-1 3 3 15,1-3 0-15,4-1 0 16,6-1 3-16,0-3-1 16,8 0 3-16,4 0 5 15,15-2 5-15,8 3 0 0,12 5-1 16,4 1-2-16,-2 9-5 16,-3 3 1-16,-18-3 4 15,-6 4 9-15,-19-3 20 16,-7-1 6-16,-13 2 3 15,-12-1-5-15,-12-11-10 16,-1-5 6-16,1-8-112 16,3-8-71-16</inkml:trace>
  <inkml:trace contextRef="#ctx0" brushRef="#br0" timeOffset="308242.6036">12337 13951 557 0,'-2'0'299'0,"1"1"-99"0,5-1-57 15,0-1-44-15,27 0-24 16,99 2 17-16,-33 5 0 15,25 2-17-15,11 3-9 16,4 2-28-16,0-4-9 16,-5-2-13-16,-15-9-3 15,-21-6 10-15,-17-5-41 16</inkml:trace>
  <inkml:trace contextRef="#ctx0" brushRef="#br0" timeOffset="308938.7703">12491 14206 637 0,'-14'1'405'0,"-14"-2"-3"0,-16 9-215 32,-4 8-53-32,-4 14-57 15,0 16-16-15,12 21-40 16,11 10-13-16,15 8-12 16,17 1-3-16,16-11-3 15,3-11 1-15,16-14-11 16,5-15-26-16,22-22-126 15,8-12-180-15</inkml:trace>
  <inkml:trace contextRef="#ctx0" brushRef="#br0" timeOffset="309253.5003">12507 14483 870 0,'-3'-23'351'16,"3"-19"-202"-16,12 6-10 16,16 15-27-16,6 11-16 0,4 13-40 15,-2 11-22-15,-8 16-6 16,-11 2 0-16,-16 8 15 16,-10 2 1-16,-26 0-4 15,-5 3-5-15,-9-5-19 16,9-4-6-16,17-8-11 15,13-8-8-15,17-8-10 16,9-5-1-16,18-6 2 16,4-1 5-16,6 0 8 15,1-1 3-15,-8-2-96 16,2 2-127-16</inkml:trace>
  <inkml:trace contextRef="#ctx0" brushRef="#br0" timeOffset="309425.9125">12783 14599 1038 0,'3'-4'445'0,"7"-1"-233"0,8 2-112 0,15 3-68 15,4 6-14-15,6 4 19 16,-2-3-89-16</inkml:trace>
  <inkml:trace contextRef="#ctx0" brushRef="#br0" timeOffset="309616.2811">13118 14505 990 0,'-3'-2'508'0,"2"-5"-154"0,0 7-163 15,1 0-128-15,0 1-34 16,6 26-20-16,42 30-1 16,-28-29 7-16,-2 1-49 15,-7-5-217-15,1-2-160 16</inkml:trace>
  <inkml:trace contextRef="#ctx0" brushRef="#br0" timeOffset="309760.0363">13299 14490 939 0,'-12'3'507'16,"-9"-1"-122"0,-7 7-214-16,0 9-73 15,-9 3-65-15,-3 1-13 16,2 6-19-16,1-4-83 16</inkml:trace>
  <inkml:trace contextRef="#ctx0" brushRef="#br0" timeOffset="310000.8676">13304 14209 1083 0,'14'-6'475'15,"16"3"-234"1,0 10-100-16,-6 24-69 15,-1 15-13-15,-9 21-13 0,-6 6-8 16,-10 3-11-16,-11-7-4 0,-11-5-62 16,0-6-39-1,6-14-109-15,4-12-135 0</inkml:trace>
  <inkml:trace contextRef="#ctx0" brushRef="#br0" timeOffset="310324.1859">13573 14183 691 0,'10'-6'391'0,"2"-5"-50"0,13 9-179 16,-3-1-31-16,-2 7-57 16,-1 8-23-16,-14 5-19 15,0 5-1-15,-13 7 1 16,-5 5-2-16,-10 6-8 16,-3-1-6-16,13-5-16 15,6-4-5-15,12-12-15 16,9-8-2-16,7-10-2 15,8-3-57-15,7-10-171 16</inkml:trace>
  <inkml:trace contextRef="#ctx0" brushRef="#br0" timeOffset="310692.7561">13913 13856 662 0,'1'3'371'16,"4"0"-13"-16,11-1-192 16,7 1-29-16,17 0-38 15,5 2-34-15,5-1-41 0,-4 1-10 16,-9 0-94-16,-5-2-95 15</inkml:trace>
  <inkml:trace contextRef="#ctx0" brushRef="#br0" timeOffset="310857.5513">13927 13981 907 0,'6'0'415'15,"8"4"-159"-15,12 6-94 16,17 0-45-16,3 3-32 16,7-3-48-16,-4-8-24 15</inkml:trace>
  <inkml:trace contextRef="#ctx0" brushRef="#br0" timeOffset="311221.5232">14516 13899 930 0,'-1'0'377'16,"12"0"-177"-16,16 3-84 15,23 0-25-15,16-3 19 16,31-1-18-1,12-4-15-15,11 5-21 0,-1 1-12 16,-19 0-23-16,-9-1-4 16,-18-5-129-16,-10 0-94 15</inkml:trace>
  <inkml:trace contextRef="#ctx0" brushRef="#br0" timeOffset="311678.7483">15111 13231 902 0,'-10'-3'399'0,"-23"-3"-198"0,-4 5-54 16,-14 7-95-16,-4 8-15 15,7 15-45-15,5 7-10 16,18 19-6-16,9 2 1 15,20 3 14-15,14-4 0 0,21-17 3 16,8-7 4-16,12-15 8 16,-3-6 8-16,-14-10 43 15,-9-7 32 1,-20-5 51-16,-15-8 2 0,-22-3-34 16,-16 0-34-16,-21 3-60 15,0 6-13 1,5 13-111-16,11 12-106 0</inkml:trace>
  <inkml:trace contextRef="#ctx0" brushRef="#br0" timeOffset="312121.397">14645 14287 1081 0,'1'0'458'16,"3"2"-270"-1,3 9-69-15,11 17-91 0,5 6-6 0,14 15-6 16,0-3-2-16,-1-2-4 16,-6-7-19-1,-6-10-185-15,-6-2-224 0</inkml:trace>
  <inkml:trace contextRef="#ctx0" brushRef="#br0" timeOffset="312312.0261">15012 14360 925 0,'-11'-6'475'0,"-7"-1"-170"0,-13 9-149 15,-4 8-55 1,-10 12-73-16,-5 4-12 16,-3 11-12-16,4-1-3 0,9 0 14 0,8-7-58 15,17-10-128-15,2-5-147 16</inkml:trace>
  <inkml:trace contextRef="#ctx0" brushRef="#br0" timeOffset="312627.5773">15096 14145 1025 0,'7'-4'436'0,"7"2"-242"16,2 2-69-16,0 8-73 16,0 5-14-16,-8 4-18 15,-4 1 3-15,-8 4 5 16,-4 0 0-16,-3 2-5 15,-1-2-5-15,2-2-16 16,1-4-5-16,12-7-7 0,6-1 2 16,13-5 5-16,10-2-2 15,6-1 5-15,3 0 19 16,-5-3-331-16</inkml:trace>
  <inkml:trace contextRef="#ctx0" brushRef="#br0" timeOffset="313057.6153">15885 13771 670 0,'4'-3'345'0,"10"-2"-29"15,21 3-189-15,5-3-26 16,23 7-14-16,4 3-23 16,10 2-32-16,12-3-6 15,-2 1-5-15,-1-3-13 16,-19-6-123-16,-12-4-155 0</inkml:trace>
  <inkml:trace contextRef="#ctx0" brushRef="#br0" timeOffset="313283.1323">16002 13871 896 0,'4'-1'365'16,"12"1"-174"-16,11 1-81 16,20 3-6-16,10 0 5 0,17 2-28 15,7 0-23-15,2-3-29 16,0 1-10-16,-23-9-57 16,-5-1-60-16,-18-3-247 15</inkml:trace>
  <inkml:trace contextRef="#ctx0" brushRef="#br0" timeOffset="313484.6825">16567 13645 1000 0,'0'0'401'16,"14"3"-254"-16,-5 6-40 0,10 13-44 15,2 7 0-15,-4 7-21 16,5 6-4-16,-12-2-18 16,-4-4-6-16,-14-6-72 15,-7-7-52-15</inkml:trace>
  <inkml:trace contextRef="#ctx0" brushRef="#br0" timeOffset="313735.0302">15880 13764 743 0,'-9'7'342'0,"-6"6"-118"15,9 9-92-15,6 8-10 16,10 2-2-16,10 4-24 16,5-3-34-16,0-9-15 15,-1-4-20-15,-2-7-43 16</inkml:trace>
  <inkml:trace contextRef="#ctx0" brushRef="#br0" timeOffset="314575.5396">17177 13731 250 0,'2'-1'229'15,"5"-5"72"-15,6-3-42 16,5-11-85-16,4-5-32 15,4-11-32 1,-5-3 7-16,-3-4 32 0,-4 0-4 0,-9 8-22 16,0 2-11-16,-5 16-35 15,-1 7-17-15,0 14-33 16,-2 14-17-16,7 23-22 16,0 11 0-16,8 9 12 15,1 4-1-15,5-9 28 16,2-3-83-16,-2-11-130 15,-1-10-88-15</inkml:trace>
  <inkml:trace contextRef="#ctx0" brushRef="#br0" timeOffset="315035.1786">17700 13484 500 0,'15'-12'271'0,"10"-7"-33"0,1 10-131 16,-2 1-18-16,-9 8 7 16,-4 0 13-16,-16 1 6 15,-5 7-8-15,-15-1-30 16,-5 3-26-16,-6-2-30 15,-1-3-5-15,3-2-13 16,8 1-10-16,11 4-18 16,2 3-3-16,11 7 4 15,-10-5 5-15,8 6 13 16,0-3 3-16,0-3 2 16,4 0 0-16,2-4 6 15,2-5 6-15,13-4 20 16,9 0 4-16,8 0-2 0,6-2-6 15,4 8-17-15,1 2-5 16,-3 8-1-16,-5 7 1 16,-14 2 8-16,-11 2 7 15,-19-1 13-15,-10 2 2 16,-18-3-4-16,-3-5 2 16,-7-12-15-16,-1-9-29 15,11-14-96-15,3-2-68 0</inkml:trace>
  <inkml:trace contextRef="#ctx0" brushRef="#br0" timeOffset="315289.4318">18089 13593 984 0,'6'-3'472'0,"5"3"-161"0,5 9-147 15,8 12-89-15,3 14-18 16,4 10-23 0,-2 3-9-16,-6-2-98 0,0-2-87 15,-4-14-264-15</inkml:trace>
  <inkml:trace contextRef="#ctx0" brushRef="#br0" timeOffset="315450.1788">18398 13664 755 0,'-4'-5'432'16,"-8"-3"-101"-16,-7 4-79 16,-8 8-129-16,-3 4-47 0,-8 12-36 15,-2 4-14-15,-1 5-17 16,0 4-4-1,14-2-88-15,1-4-109 0</inkml:trace>
  <inkml:trace contextRef="#ctx0" brushRef="#br0" timeOffset="315748.5108">18434 13294 1038 0,'13'-6'436'0,"17"-6"-245"16,-5 10-41-16,-5 8-73 16,-9 8-11-16,-10 10-25 15,-1 6 0-15,-11 13-5 31,-2 0-5-31,-7-2-15 16,5-8-11-16,10-13-13 16,11-3-5-16,20-10-4 0,0-5 2 15,10-2-20-15,2-1-42 16,-1 1-173-16</inkml:trace>
  <inkml:trace contextRef="#ctx0" brushRef="#br0" timeOffset="316023.7337">18745 13720 848 0,'6'-1'381'0,"12"1"-159"16,9 1-49-16,14 0-43 15,3 4-33-15,0 1-54 0,-5 1-20 16,-9 1-15-16,-2 0-60 16,-15-1-287-16</inkml:trace>
  <inkml:trace contextRef="#ctx0" brushRef="#br0" timeOffset="316181.5771">18737 13870 1070 0,'6'2'466'0,"15"2"-233"16,12 2-51-16,14-2-65 15,3-1-35-15,0-3-26 16,-6 0-84-16</inkml:trace>
  <inkml:trace contextRef="#ctx0" brushRef="#br0" timeOffset="316700.8355">19699 13402 791 0,'-10'-6'406'0,"-15"-1"-125"15,-11 3-58-15,-2 14-107 0,-8 9-40 16,7 15-53-1,6 7-15-15,10 8-14 0,11 2-2 0,12 3-2 16,5 3-3-16,15-7 1 16,8-1 2-16,13-18 10 15,4-10 4-15,-1-20 35 16,-4-8 24-16,-20-13 26 16,-8-2 3-16,-21-5-25 15,-14-2-20-15,-15 5-31 16,-9 1-9-16,-2 12-40 15,3 8-52-15</inkml:trace>
  <inkml:trace contextRef="#ctx0" brushRef="#br0" timeOffset="317014.1522">20220 13174 899 0,'-29'4'451'16,"-20"5"-147"-16,-6 16-178 15,-2 9-32-15,10 28-62 16,4 11-11-16,17 17-16 16,7 2-4-16,23 0-1 15,10-6-4-15,15-9-7 16,10-3 0-16,10-22 6 16,4-14-37-16</inkml:trace>
  <inkml:trace contextRef="#ctx0" brushRef="#br0" timeOffset="317570.3528">20502 13642 663 0,'-14'-7'361'0,"-22"-7"-54"15,-2-1-43-15,5-4-56 16,3-3-41-16,15-13-85 16,10-3-34-16,19-5-64 15,7 4-18-15,12 15 9 16,-1 6 9-16,5 21 25 15,3 12 8-15,-7 21-3 16,-4 6 2-16,-25 8 14 16,-13-4 4-16,-24-6-3 0,-6-3-5 15,2-8-11-15,6-4-6 16,13-11-52-16,10-2-16 16,12-8-13-16,6 3-3 15,11 5 47-15,-2 1 16 16,4 4 12-16,0 1 2 0,3-2 1 15,3-2 17-15,3-8-115 16</inkml:trace>
  <inkml:trace contextRef="#ctx0" brushRef="#br0" timeOffset="317770.0123">20759 13614 1111 0,'-1'1'524'16,"0"-1"-184"-16,12 2-230 0,12 1-30 15,19-2-29-15,5 0-1 16,0-1-19-16,-3-1-43 16,-16-10-563-16</inkml:trace>
  <inkml:trace contextRef="#ctx0" brushRef="#br0" timeOffset="318054.6769">21170 13502 904 0,'7'-2'416'0,"11"9"-172"16,4 2-52-16,10 12-77 16,-6-3-20-16,15 12-51 15,-8 3-12-15,-4-4-27 16,4 6-78-16,-15-14-356 0</inkml:trace>
  <inkml:trace contextRef="#ctx0" brushRef="#br0" timeOffset="318210.2641">21498 13493 1374 0,'-10'1'524'0,"-20"6"-375"15,-3 6-71-15,-11 5-45 16,-3 8-9-16,0 4-18 15,2 0 25-15,14 0-151 16,8-4-131-16</inkml:trace>
  <inkml:trace contextRef="#ctx0" brushRef="#br0" timeOffset="318446.4162">21531 13146 1104 0,'19'2'440'0,"25"15"-267"0,4 14-58 16,-3 31-10-16,-6 15 2 16,-18 14-18-16,-14 3-5 15,-24-9-32-15,-13-8-15 16,-14-8-14-16,-2-3-7 15,13-19-144-15,9-13-88 16</inkml:trace>
  <inkml:trace contextRef="#ctx0" brushRef="#br0" timeOffset="318792.4334">21899 13114 722 0,'2'-2'380'0,"0"-6"-77"0,7 3-140 15,2 1-24-15,8-2-14 0,5 3-13 16,0 6-37-16,-3-1-15 15,-13 9-23-15,-10 1 0 16,-18 5-3-16,-5 6-2 16,-4 3-10-16,4 1-11 15,18 0-20-15,5-3-6 16,24-3-6-16,15-3 3 16,12-9 9-16,8-3 5 0,-5-4-68 15,-9 0-207-15</inkml:trace>
  <inkml:trace contextRef="#ctx0" brushRef="#br0" timeOffset="319295.5576">22480 13549 705 0,'-2'0'379'0,"3"0"-76"0,12 0-146 16,27 0-85-16,15-3-6 15,25-1 2-15,11 1-19 16,3 3-24-16,-2 7-6 16,-15 2-7-16,-10 3-20 15,-25-1-110-15,-14 1-88 16</inkml:trace>
  <inkml:trace contextRef="#ctx0" brushRef="#br0" timeOffset="319508.0327">22524 13647 973 0,'5'-2'389'0,"11"1"-248"15,13 1-31-15,26 0-28 16,13 4 4-16,7 1-3 16,-4 1-20-16,-3 0-30 0,-4 0-8 15,-9-6-26-15,-2-3-47 16,-22-4-151-16</inkml:trace>
  <inkml:trace contextRef="#ctx0" brushRef="#br0" timeOffset="319807.3827">22983 13457 852 0,'10'-2'400'15,"13"-2"-166"-15,6 4-39 0,6 12-65 0,-1 9-22 16,-4 4-28-16,-4 8-11 16,-14-1-9-16,-11-7-8 15,-17 3-14-15,-10-5-18 16,-17-1-149-16,-4-1-117 15</inkml:trace>
  <inkml:trace contextRef="#ctx0" brushRef="#br0" timeOffset="320108.723">22560 13480 843 0,'-19'-3'400'0,"-19"0"-138"0,0 7-71 16,9 16-77-16,9 11-22 15,15 10-39-15,8 8 0 16,19 2 3-16,7-3-6 16,11-5-14-16,5-10 1 15,4-17 16-15</inkml:trace>
  <inkml:trace contextRef="#ctx0" brushRef="#br0" timeOffset="321338.2474">1577 15770 618 0,'17'1'290'0,"29"0"-87"15,14 1-77-15,25-5-29 16,7-1-15-16,-3 1-33 0,-1 1-13 15,-18 4-113 1,-12 4-94-16</inkml:trace>
  <inkml:trace contextRef="#ctx0" brushRef="#br0" timeOffset="321575.016">1619 15931 786 0,'0'0'344'15,"8"0"-120"-15,21-2-139 16,16 1-17-16,36 0 26 16,7 1-2-16,8 0-24 15,-1 1-10-15,-12-1-27 16,-10-5-11-16,-6-4-137 15,-9-5-150-15</inkml:trace>
  <inkml:trace contextRef="#ctx0" brushRef="#br0" timeOffset="321821.0315">2163 15731 562 0,'8'-5'375'0,"12"-5"33"15,5 3-177-15,9 9-111 32,4 8-27-32,1 8-29 15,-5 7-14-15,-14 4-7 16,-10 3-5-16,-17 6-8 15,-9-2-34-15,-12 0-188 16</inkml:trace>
  <inkml:trace contextRef="#ctx0" brushRef="#br0" timeOffset="322128.9245">1685 15745 669 0,'-22'7'429'15,"-17"4"4"-15,10 13-247 16,9 6-41-16,17 13-85 16,7 5-31-16,14-1-15 15,7-4-1-15,12-10 21 16,3-10-87-16</inkml:trace>
  <inkml:trace contextRef="#ctx0" brushRef="#br0" timeOffset="326759.8706">3038 15651 687 0,'-2'-2'330'16,"-2"-3"-120"-16,2-4-32 0,9-2-45 16,3-4-25-16,19-1-41 15,10 4-14-15,12 2-17 16,2 6-10-16,-4 10-5 15,-9 2 1-15,-24 9-6 16,-10 5-5-16,-28 7-9 16,-8 6-2-16,-7-4 0 0,2-6 3 15,15-11-36 1,7-6-32-16,16-7-24 0,11-1-4 16,17 0 39-16,9 2 34 15,10 8 34-15,7 6 11 16,-14 7 9-16,-8 6 1 0,-22 10 1 15,-22-1 5-15,-24 5-1 16,-15-3-1 0,-17-15-6-16,7-6-16 15,8-15-85-15,7-6-74 0,22-5-182 16,7 1-100-16</inkml:trace>
  <inkml:trace contextRef="#ctx0" brushRef="#br0" timeOffset="326994.7362">3572 15794 1075 0,'9'-1'498'0,"14"1"-153"0,9 15-261 15,7 7-24-15,7 20-24 0,-1 4-11 0,1 9-13 16,-13-11 2-16,-6-12-88 16,-5-2-91-16</inkml:trace>
  <inkml:trace contextRef="#ctx0" brushRef="#br0" timeOffset="327141.5086">3942 15793 1187 0,'-3'-2'505'0,"-16"3"-279"16,-6 9-62-16,-14 18-79 15,-8 8-26-15,-1 12-39 16,-4 1-6-16,5-3 0 0,3-6-78 16,18-9-199-16</inkml:trace>
  <inkml:trace contextRef="#ctx0" brushRef="#br0" timeOffset="327541.3566">3829 15518 1020 0,'3'-8'456'0,"6"-11"-223"0,7 5-41 15,9-1-75-15,8 5-36 16,3 9-47-16,-1 1-8 15,-5 11-12-15,-11 2-3 16,-9 4-5-16,-10 2-3 16,-8 6-3-16,-6 4 1 15,-1 0-1-15,5-2-3 0,13-6-44 16,7-5-18-16,19-7-23 16,3-3-8-1,6-1-38-15,4 1-52 16</inkml:trace>
  <inkml:trace contextRef="#ctx0" brushRef="#br0" timeOffset="328553.2435">4570 15721 1158 0,'0'-2'472'0,"-1"12"-303"15,1 7-74 1,0 20-65-16,4 11-12 0,3 10-3 31,-1-2-3-31,7-11-1 16,2-9 8-16,0-16-264 15</inkml:trace>
  <inkml:trace contextRef="#ctx0" brushRef="#br0" timeOffset="328712.3841">4403 15937 998 0,'9'-4'487'0,"14"0"-150"0,10-6-155 16,6-1-24-16,20 2-50 15,-3-2-29-15,13 3-59 16,7 0-160-16</inkml:trace>
  <inkml:trace contextRef="#ctx0" brushRef="#br0" timeOffset="329149.4283">5056 15657 1020 0,'-1'0'433'0,"7"5"-241"15,13 3-79 1,21 11-77-16,14 11-3 0,13 13-4 16,-2 3-4-16,-16 1-5 15,-16-3-2-15,-30-6-2 16,-13-2-2-16,-23-6-1 16,-8-9 3-16,-6-10 2 15,2-10-14-15,14-16-48 16,9-8-26-16,22-17-20 15,8-5 11-15,19-8 63 0,10 2 23 16,9 1 48 0,5 3 10-16,-10 11 11 15,-15 2 15-15,-31 10-27 0,-22 4-6 16,-27 11-26-16,-6 8-23 16,-4 9-6-16,14 8-67 0,15 8-301 15</inkml:trace>
  <inkml:trace contextRef="#ctx0" brushRef="#br0" timeOffset="329448.9974">5540 15787 1086 0,'0'0'502'0,"2"5"-192"16,7 8-197-16,9 6-36 15,14 11-26-15,5 3-9 16,8 3-16-16,1 1-7 15,-1-4-142-15,-6-6-113 16</inkml:trace>
  <inkml:trace contextRef="#ctx0" brushRef="#br0" timeOffset="329606.2737">5932 15861 1106 0,'-14'0'572'16,"-10"0"-174"-16,-8 11-214 15,-7 4-59-15,-7 5-81 16,-2 8-18-16,1 3-15 16,3 0-36-16,15-2-174 15</inkml:trace>
  <inkml:trace contextRef="#ctx0" brushRef="#br0" timeOffset="329949.9154">6313 15883 1118 0,'-2'0'489'0,"2"2"-250"16,8-2-85-1,13 0-64-15,9 2-20 0,11-2-16 16,7-2-23-16,16-1-18 15,3-2-113-15</inkml:trace>
  <inkml:trace contextRef="#ctx0" brushRef="#br0" timeOffset="330419.8234">6873 15695 610 0,'-6'-6'380'16,"-1"-6"24"-16,7 2-153 0,8 5-89 15,8 1-30-15,12 11-51 16,6 8-18-16,16 14-15 15,3 4-9-15,-2 8-16 16,-10-1-4-16,-19 4-4 16,-14-1-1-16,-22-1-6 15,-14-5-4-15,-13-7-4 16,-5-6 0-16,5-18-48 16,7-4-34-16,13-15-57 15,12-9-18-15,10-18 41 16,13-9 37-16,18-13 74 15,6-5 32-15,17 1 49 16,0 6 19 0,-14 12 31-16,-7 11 15 0,-34 15-21 15,-20 5-16-15,-32 7-41 0,-10 6-31 16,-7 7-18-16,3 6-5 16,22 12-78-16,9 2-69 15,20 11-219-15</inkml:trace>
  <inkml:trace contextRef="#ctx0" brushRef="#br0" timeOffset="330794.7249">7598 15686 971 0,'1'0'430'0,"2"1"-153"16,18 3-202-16,8-1-12 15,18-1-2-15,9-1-6 16,1 1-20-16,0 0-9 16,-9 1-13-16,-5 1-21 15,-12 2-147-15,-9-3-106 16</inkml:trace>
  <inkml:trace contextRef="#ctx0" brushRef="#br0" timeOffset="330967.79">7615 15831 854 0,'0'0'454'16,"5"1"-86"-16,18 2-201 15,12-1-30-15,21 5-33 16,4-1-14-16,9 3-38 16,1-2-9-16,3-7-163 15</inkml:trace>
  <inkml:trace contextRef="#ctx0" brushRef="#br0" timeOffset="331439.8317">8635 15531 1335 0,'-22'-5'568'0,"-24"-6"-337"16,2 8-70-16,0 11-101 16,2 6-34-16,10 12-28 15,6 9-3-15,9 14-3 16,11 7 0-16,11 11-1 15,6-3-1-15,30-5 0 16,10-8-1-16,26-25 2 16,13-11 2-16,0-24 10 15,-7-18 9-15,-20-17 23 16,-15-13 9-16,-20-5 7 16,-19 1 1-16,-29 6-21 15,-16 4-8-15,-15 4-16 16,-3 13-10-16,1 10-25 0,5 9-54 15,6 15-173-15,9 0-235 16</inkml:trace>
  <inkml:trace contextRef="#ctx0" brushRef="#br0" timeOffset="331676.4644">8800 15567 943 0,'0'1'508'0,"-8"3"-107"16,1 7-114-16,-20 12-117 16,-8 13-20-16,-18 17-48 15,-11 8-21-15,6 7-19 16,5-1-72-16</inkml:trace>
  <inkml:trace contextRef="#ctx0" brushRef="#br0" timeOffset="345518.4003">9710 15780 649 0,'-5'3'300'16,"-4"0"-136"-16,12-2-49 15,15-2-1-15,17-10-31 16,21-5-7-16,35-14-12 15,20-3-1-15,30-2-2 16,7-1-8-16,4 1-25 16,-16 4-8-16,-37 10-9 15,-21 10-2-15,-47 13-8 16,-11 4-8-16,-12 5-47 0,-5-2-48 16,-7-6-104-16,1 0-72 15</inkml:trace>
  <inkml:trace contextRef="#ctx0" brushRef="#br0" timeOffset="345706.0949">10719 15482 344 0,'-9'-7'248'16,"-6"-6"35"-16,3 3-29 16,0 5-43-16,7 3-37 15,5 1-80-15,3 0-33 0,-3 1-46 16,8 0-2-16,22 2 20 16,33 10 3-16,-27-6 15 15,0 1 8-15,-13 1 17 16,-8-2 21-16,-22 5 2 15,-11 2-9-15,-11 8-25 16,-2 5-12-16,-3 6-235 16</inkml:trace>
  <inkml:trace contextRef="#ctx0" brushRef="#br0" timeOffset="346366.3627">9788 16167 832 0,'-6'1'379'0,"-3"0"-174"15,2 1-43-15,17 4-64 16,7 4-29-16,22 8-21 15,23 4 13-15,43 3 17 16,13-1-3-16,21 3-17 16,-2-2-17-16,-20-2-17 15,-11-3-42-15,-32 0-186 16</inkml:trace>
  <inkml:trace contextRef="#ctx0" brushRef="#br0" timeOffset="346776.761">10519 16240 695 0,'-1'-1'413'16,"1"-1"-55"-16,8 5-220 15,8 6-41-15,19 7-57 16,6 3 2-16,8 9-8 16,-6 0-5-16,-9-2-16 15,-11-2 35-15,-20-6 55 0,-4 1 16 16,-21 5 25-16,-13 6-37 16,-16 0-49-1,-6 3-165-15</inkml:trace>
  <inkml:trace contextRef="#ctx0" brushRef="#br0" timeOffset="349679.0231">11273 15324 1033 0,'1'-1'440'0,"2"2"-267"0,2 10-62 15,14 19-84-15,5 8-12 16,12 11 0-16,1 0 2 16,1-6-3-16,0-5-14 15,-3-9-160-15,0-6-202 16</inkml:trace>
  <inkml:trace contextRef="#ctx0" brushRef="#br0" timeOffset="349836.5128">11659 15368 738 0,'-11'-5'411'16,"-16"-1"-86"-16,-4 8-94 0,-8 11-95 15,-6 10-40-15,-7 15-40 16,-2 2-20-16,4 3-24 15,4 0-1-15,10-7-91 16,8 1-62-16,10-10-290 16</inkml:trace>
  <inkml:trace contextRef="#ctx0" brushRef="#br0" timeOffset="350108.954">11568 15696 928 0,'1'-2'445'15,"3"-5"-150"-15,9-3-151 0,3-2-51 16,6-3-24-16,-3 1-16 16,-4 6-17-16,-2 5-6 15,-11 3-7 1,4 7-3-16,-5 10-5 0,0 5-2 0,-1 13-3 15,0 0-1-15,3 4-3 16,-1-3 18 0,2-9-186-1,9-7-272-15</inkml:trace>
  <inkml:trace contextRef="#ctx0" brushRef="#br0" timeOffset="350334.1721">11992 15505 1048 0,'-3'-2'494'0,"1"-1"-217"0,13 2-151 15,11 1-44-15,20 6-55 16,1-1-3-16,2 5-14 15,-1 0-2-15,-10-9-137 16,-4-1-124-16</inkml:trace>
  <inkml:trace contextRef="#ctx0" brushRef="#br0" timeOffset="350485.6279">12032 15626 822 0,'3'0'460'0,"4"0"-60"16,15-2-193-16,11 2-45 16,8 1-64-16,-2 1-34 15,1 4-38-15,-4-3-109 16</inkml:trace>
  <inkml:trace contextRef="#ctx0" brushRef="#br0" timeOffset="350917.7332">12692 15334 1166 0,'-9'-3'487'15,"-20"-1"-296"-15,2 9-66 16,-2 20-96-16,-1 11-19 0,16 16-24 16,7 4 0-16,17 0 4 15,11-4 2-15,8-14 5 16,7-7 1-16,-2-17 6 15,2-12 8-15,-3-15 44 16,0-6 29 0,-15-17 42-16,-4 1 3 0,-17-10-33 15,-12-3-27 1,-13-3-46-16,-2 2-10 0,3 13-18 16,0 6-29-16,15 24-153 15,3 9-140-15</inkml:trace>
  <inkml:trace contextRef="#ctx0" brushRef="#br0" timeOffset="351074.3586">12894 15650 1427 0,'0'0'612'16,"-1"0"-361"-16,1 0-79 15,0-1-106-15,0 0-22 0,0 1-24 16</inkml:trace>
  <inkml:trace contextRef="#ctx0" brushRef="#br0" timeOffset="351489.8256">13174 15379 833 0,'5'-4'368'0,"7"-7"-189"15,1 0-37-15,6-2-61 16,0 2-27-16,2 1-35 16,0 3-11-16,-13 10-15 15,1 6-3-15,-14 11 5 16,-6 5 6-16,3 8 17 15,-8 0 1-15,9 3-5 16,2 1-4-16,3 3-8 0,2-2-1 16,6 2 1-16,3-3 2 15,1-5-15-15,3-5-81 16</inkml:trace>
  <inkml:trace contextRef="#ctx0" brushRef="#br0" timeOffset="351662.9028">13111 15548 989 0,'8'0'455'15,"8"-2"-192"-15,9 4-123 16,3 0-24-16,12 1-55 16,4 3-28-16,7-5 1 15,2-1-70-15,-4-2-326 16</inkml:trace>
  <inkml:trace contextRef="#ctx0" brushRef="#br0" timeOffset="352011.4071">13500 15338 638 0,'-1'-1'414'15,"1"1"18"-15,6 0-215 0,-6 0-112 16,10 0-33-16,49-2-27 16,-32-3-9-16,-4-1-9 15,-2-1-2-15,-11-1 0 16,0 3 0-16,-7 2-5 16,-1 2-14-16,-2 5-12 15,-1-4-4-15,-2 5-2 16,-8 25 12-16,-14 46 4 15,19-25-2-15,5 1-1 16,1-4 0-16,3-4 0 16,3-6 0-16,2-15 1 15,0-1 0-15,0-16-7 0,2-8-36 16,-7-8-148-16,-4-11-124 16</inkml:trace>
  <inkml:trace contextRef="#ctx0" brushRef="#br0" timeOffset="352166.9481">13537 15545 651 0,'1'0'447'15,"1"-5"8"-15,9 5-208 0,6-3-70 0,12 1-75 16,5 3-28-16,1 1-41 16,2 2 10-16,5-1-169 15,3 0-350-15</inkml:trace>
  <inkml:trace contextRef="#ctx0" brushRef="#br0" timeOffset="352590.2487">14003 15363 358 0,'16'-4'263'15,"18"-8"36"1,-9-2-47-16,-8 3-46 0,-5 0-16 16,-10 4-16-16,0 4-18 15,-10 1-59-15,-9 0-25 16,-14 2-44-16,-8 0-14 0,-5 3-8 15,4 0-6-15,10 5-16 16,8 3-6-16,12 2-13 16,10 1-2-16,9 4 4 15,3-3 2-15,16 8 7 16,3 1 6-16,7 8 18 16,0 2 7-16,-9-3 18 15,-7-2 3-15,-19-5 5 16,-7-2 5-16,-21-4 0 15,-6-3 3-15,-8-10 3 16,0-5-31-16,3-15-152 16</inkml:trace>
  <inkml:trace contextRef="#ctx0" brushRef="#br0" timeOffset="352778.9867">13936 15325 1082 0,'12'-6'475'16,"23"-2"-240"-16,8 0-32 15,2 6-61-15,-1 1-42 16,-13 1-54 0,-4 2-15-16,-1-3-115 0,1-3-303 0</inkml:trace>
  <inkml:trace contextRef="#ctx0" brushRef="#br0" timeOffset="353373.7079">14491 15461 940 0,'4'-1'394'16,"10"7"-205"-16,0 5-78 15,4 12-45-15,-1 5-6 16,-9 0-20-16,0 2-8 16,-14-6-7-16,-1-6-3 0,2-5-1 15,-3-8 10-15,8-7 9 16,5-8-2-16,1-10-4 16,5-5-13-16,5-4-17 15,5 3-1-15,1 0 13 16,-2 4 14-16,-2 7 15 15,-5 5-1-15,-3 11-11 16,2 8-13-16,-8 10-7 16,1 4 2-16,-5-3-2 15,-6 2-2-15,2-11-3 16,2-3-3-16,7-4-4 16,9-6 0-16,7-6-1 15,-1-9 0-15,7-1 2 16,-3-7-1-16,-1 6 2 15,4 6-1-15,-5 7 0 16,-2 6 3-16,-7 16 9 16,-4 9 4-16,-9 6 12 0,-2 6-1 15,-3-6-7-15,0-1-3 16,2-5-79-16,6-2 36 16</inkml:trace>
  <inkml:trace contextRef="#ctx0" brushRef="#br0" timeOffset="353921.4867">11137 16343 798 0,'4'0'393'0,"5"1"-140"15,5 10-56-15,2 12-96 16,13 10-17-16,5 16-23 16,-2-2-10-16,6 1-19 0,-6-5 31 15,-9-11-189-15,-3-3-163 16</inkml:trace>
  <inkml:trace contextRef="#ctx0" brushRef="#br0" timeOffset="354078.2774">11479 16362 988 0,'-12'1'494'0,"-15"3"-181"0,-5 12-138 15,-6 10-49-15,-4 7-70 16,0 4-19-16,-1 5-27 15,2-1-4-15,5-4-40 16,6-5-71-16,15-9-348 16</inkml:trace>
  <inkml:trace contextRef="#ctx0" brushRef="#br0" timeOffset="354423.6965">11414 16734 735 0,'1'-15'414'0,"2"-10"16"16,15 3-288-16,5 0-15 16,9 10-30-16,3 6-24 15,1 13-42-15,-1 9-10 16,-14 11 0-16,-10 5 3 15,-25 6 5-15,-10 0 1 16,-10 2-5-16,-3-7-2 16,7-16 0-16,7-6 2 0,10-17-9 15,10-4-9-15,11-4-16 16,9-1-7-16,11 7-1 16,5 3 6-16,3 10 3 15,-2 7 2-15,-2 2-11 16,-2 3-79-16</inkml:trace>
  <inkml:trace contextRef="#ctx0" brushRef="#br0" timeOffset="354675.8901">11945 16471 1183 0,'-1'1'522'0,"-2"-2"-258"15,13 2-149-15,11 0-39 16,19-1-34-16,7 0-6 16,4 3-14-16,-5-3-8 15,-17-2-32-15,-5-1-60 16,-9 0-174-16,-6 1-204 0</inkml:trace>
  <inkml:trace contextRef="#ctx0" brushRef="#br0" timeOffset="354850.8274">11927 16626 1070 0,'4'3'482'0,"13"-3"-207"16,6 5-86-16,18 0-57 15,6 1-39-15,2 4-52 16,-5-3-14-16,-14-1-74 16,-9-4-79-16</inkml:trace>
  <inkml:trace contextRef="#ctx0" brushRef="#br0" timeOffset="356329.2303">12465 16564 496 0,'-6'-1'304'0,"-4"1"23"16,4 1-94-16,10 2-59 15,10-1-22-15,16 1-58 16,10-3 1-16,12 3-23 15,1 1-20-15,-6-4-12 16,-7 5-76-16</inkml:trace>
  <inkml:trace contextRef="#ctx0" brushRef="#br0" timeOffset="356840.1619">13002 16424 674 0,'-2'-5'414'0,"0"-8"-19"15,3 2-183-15,16-8-97 16,7 1-25-16,9-3-14 16,5 4-5-16,1 17-26 15,-8 3-18-15,-7 16-21 16,-12 4 1-16,-13 8 2 0,-9 3 0 15,-15 4 1-15,-5-4-2 16,-2-10-2-16,9-4-2 16,17-13-36-16,9-4-3 15,21-2-5-15,4 2-2 16,1-1 36-16,2 6 1 16,-11 4 2-16,-9 3 5 15,-12 3 17-15,-15 2 2 0,-15 0 8 16,-9-6 3-16,-6-6-55 15,3-8-50-15,13-5-185 16,10-1-228-16</inkml:trace>
  <inkml:trace contextRef="#ctx0" brushRef="#br0" timeOffset="356975.4187">13354 16657 1002 0,'0'1'489'0,"0"2"-179"16,-1 0-55-16,1-3-106 16,0 0-41-16,0 0-160 15</inkml:trace>
  <inkml:trace contextRef="#ctx0" brushRef="#br0" timeOffset="357425.3882">13664 16317 890 0,'0'-2'469'16,"-1"-3"-154"-16,-4 6-111 15,4-1-44-15,0 0-52 16,-4 10-7-16,-15 48-36 16,9-31-16-16,7 6-27 15,5 0-10-15,14-5-9 16,6 0-1-16,11-7 1 16,-2-8 1-16,-1-7-43 15,0-5-43-15,-9-8-127 16,0-4-99-16,-5-8-172 0,-6 0-30 15,-5-8 153-15,-3 2 170 16,-6-3 370-16,-3-1 135 16,0 12 62-16,0 5-36 15,2 15-115-15,0 10-45 16,2 14-62-16,-3 5-24 0,2 7-29 16,2 1-12-16,2-5-27 15,2 0-7-15,9-3-163 16</inkml:trace>
  <inkml:trace contextRef="#ctx0" brushRef="#br0" timeOffset="357861.5173">14073 16255 1010 0,'-1'-3'518'16,"-2"0"-131"-16,-1 4-160 0,3-1-111 0,0 0-39 16,-5 12-46-16,-34 43-13 0,40-21-12 15,5 2-1 1,15 1-4-1,7-5 0-15,0-11-1 16,6-5-20-16,-4-13-83 16,-4-3-52-16,-5-13-137 15,-3-6-34-15,-3-9-79 16,-7-5-20-16,-2 0 179 16,-5-3 125-16,-7 1 316 15,2 8 122-15,-1 10 47 16,0 7-38-16,0 16-123 0,3 7-32 15,-6 18-69-15,-3 10-18 16,5 16-8-16,-1 1-13 16,8-2-16-16,1-9-12 15,5-12-74-15,1-7-108 16</inkml:trace>
  <inkml:trace contextRef="#ctx0" brushRef="#br0" timeOffset="358478.4518">14642 16406 853 0,'4'6'384'16,"0"5"-133"-16,-2 7-133 0,-2 9-51 15,0-1-7-15,-3-1-23 16,-3-3-10-16,-1-9-2 15,4-6 0-15,1-7 6 16,7-9-3 0,7-13-8-16,-1-9-2 0,9-10-13 15,2 2-1-15,4 6 46 16,2 7 14-16,-2 14 15 16,-5 9 5-16,-7 17-40 15,-4 13-12-15,-11 8-13 16,-4 4-4-16,-5-5-3 15,-3-6-2-15,6-10-2 16,4-7-3-16,5-15 1 16,8-5 1-16,6-12 0 0,2-1 3 15,3-3-3-15,2-3 3 16,0 4 5-16,1 4 2 16,-1 11 3-16,-1 7-2 15,-6 8 5-15,-1 7 3 16,-4 9 7-16,-4 5 6 0,-3-1 2 15,0-1 1 1,-3-9-5 0,0-7-3-16,-1-6-10 0,0-3 1 0</inkml:trace>
  <inkml:trace contextRef="#ctx0" brushRef="#br0" timeOffset="394745.2533">15789 15210 754 0,'3'-6'384'16,"2"0"-125"0,-3 4-57-16,1 11-94 0,-2 8-42 15,2 18-38-15,2 9 4 16,1 9 1-16,3-2 3 16,6-13 0-16,4-13 12 15,14-20 69-15,6-13 29 0,14-27 20 16,8-13-12-1,25-26-71-15,18-7-34 16,31-4-30 0,8 3-4-16,-16 10-4 0,-19 15 2 15,-48 21-71-15,-21 13-143 0</inkml:trace>
  <inkml:trace contextRef="#ctx0" brushRef="#br0" timeOffset="395306.3868">15814 16379 1205 0,'11'-4'489'15,"21"8"-317"-15,12 8-67 0,18 20-59 16,6 6-24-16,-2 5-12 16,-10-3-1-16,-13-3 0 15,-9-4 0-15,-8-5-83 16,-8-3-93-16</inkml:trace>
  <inkml:trace contextRef="#ctx0" brushRef="#br0" timeOffset="395516.4865">16331 16380 735 0,'-4'-1'393'0,"-3"-4"-93"16,-8 11-109-16,-4 8-35 15,-20 13-33-15,-9 12-14 0,-16 11-25 16,-12 4-8-16,-4 5-18 16,1-3-15-16,15-11-17 15,15-9-11-15,26-18-54 16,11-7-88-16</inkml:trace>
  <inkml:trace contextRef="#ctx0" brushRef="#br0" timeOffset="421539.2288">17254 16049 1052 0,'-3'4'483'0,"-2"-1"-144"0,4-3-295 15,1 0-38-15,0-1-259 16</inkml:trace>
  <inkml:trace contextRef="#ctx0" brushRef="#br0" timeOffset="421948.4426">17855 15921 640 0,'7'-3'317'0,"17"-11"-81"16,6-10-8-16,8-24-32 15,7-8-32-15,-6-16-68 0,-2-1-14 16,-10-12-22-16,-10-2-14 15,-7 10-22-15,-1 9 1 16,-7 27 14 0,1 22 4-16,-5 19-28 0,-3 11-18 15,10 29-36-15,4 15-6 16,11 21 25-16,5 3 11 16,7 5 10-16,4-2 0 15,3-9 1-15,-3-7 1 16,-6-16 2-16,-8-7-36 15,-11-18-148 1,-6-7-215-16</inkml:trace>
  <inkml:trace contextRef="#ctx0" brushRef="#br0" timeOffset="422107.0948">18081 15708 869 0,'4'7'394'0,"6"2"-130"0,23 5-184 16,12 4-7-16,18-4-23 16,7 1-23-16,-8-5-197 15</inkml:trace>
  <inkml:trace contextRef="#ctx0" brushRef="#br0" timeOffset="422250.7206">17857 15624 831 0,'-1'1'361'16,"-2"3"-90"-16,19 8-277 15,12 1-20-15,22 4-45 16,10 1-161-16</inkml:trace>
  <inkml:trace contextRef="#ctx0" brushRef="#br0" timeOffset="422538.5202">18511 15836 1116 0,'4'6'474'0,"4"4"-178"0,11 3-238 15,7 0 9-15,8-7-15 16,4-3-19-16,0-12-13 16,0-6 1-16,-10-6-19 15,-10-7-5-15,-18-4-2 16,-14-2-1-16,-15 3 14 15,-5 3 13-15,-1 16 3 16,1 9 1-16,8 18-2 16,4 12-8-16,6 14-11 15,13 12-4-15,4 6-4 16,7 5-1-16,14-3 3 16,-5-9 2-16,9-13-46 15,-4-9-60-15,-2-12-211 0</inkml:trace>
  <inkml:trace contextRef="#ctx0" brushRef="#br0" timeOffset="422790.4647">19138 15680 980 0,'-4'7'413'16,"-9"14"-208"-16,-10 5-27 15,-14 9-62-15,-4 1-10 16,0-8-51-16,1-7-17 15,6-14-45-15,5-7-26 16,11-9-32-16,9-6-19 16,11-3 10-16,8-3 21 15,16 5 24-15,4 4 19 16,4 12 37-16,0 7 10 0,-1 18 9 16,-1 9-5-16,-2 8-20 15,3 1 4-15,-6-4-252 0</inkml:trace>
  <inkml:trace contextRef="#ctx0" brushRef="#br0" timeOffset="423089.9978">20020 15629 777 0,'2'0'450'16,"7"0"13"-16,14 14-310 15,11 6-37-15,14 14-45 16,8 5-29-16,-4 1-28 15,-6 1-5-15,-12-10-68 0,-8-4-101 16</inkml:trace>
  <inkml:trace contextRef="#ctx0" brushRef="#br0" timeOffset="423259.325">20435 15620 1356 0,'-14'6'563'0,"-24"8"-342"16,-7 3-50-16,-10 15-83 0,-10 4-31 16,-4 8-42-16,4 2-11 15,18-1-67-15,13-5-75 16,23-13-222 0</inkml:trace>
  <inkml:trace contextRef="#ctx0" brushRef="#br0" timeOffset="423540.4503">20504 15602 911 0,'7'3'380'15,"17"2"-149"-15,14 1-83 0,13-2-8 16,11 0-21-16,5 0-70 16,-5 1-21-16,-12-2-37 15,-12 2-60-15,-23-3-266 16</inkml:trace>
  <inkml:trace contextRef="#ctx0" brushRef="#br0" timeOffset="423707.4526">20541 15722 770 0,'7'9'421'0,"4"5"-95"16,22 2-120-16,6-1-28 15,20-4-70-15,6 0-33 16,-1-9-25-16,-3-3-88 16</inkml:trace>
  <inkml:trace contextRef="#ctx0" brushRef="#br0" timeOffset="424217.8575">21418 15505 709 0,'-24'1'384'15,"-17"5"-100"1,-7 15-130-16,3 5-43 16,7 17-71-16,14 6-26 0,22 9-17 15,13 3-4 1,30-7 14-16,9-9 15 0,9-22 28 0,6-15 13 16,-3-25 56-16,-8-13 16 15,-12-19 26 1,-15-6 4-16,-27 0-56 0,-13 2-24 31,-28 11-56-31,-4 9-23 0,-5 12-68 16,6 12-80-16</inkml:trace>
  <inkml:trace contextRef="#ctx0" brushRef="#br0" timeOffset="424408.0469">21713 15918 1365 0,'-2'0'627'16,"-4"0"-270"-16,4-4-228 16,1 3-46-16,1 0-99 0,0 0-99 15</inkml:trace>
  <inkml:trace contextRef="#ctx0" brushRef="#br0" timeOffset="424758.311">21929 15516 1098 0,'5'0'410'0,"14"7"-303"16,7-3-6-16,14-2-13 16,5 0-14-16,0-4-33 15,-2-2-9-15,-17-3-8 0,-6 3-6 16,-19 4-6-16,-3 9-1 15,-13 10 0-15,-3 8 2 16,3 13-1-16,4 2-4 16,11 8-6-16,3-5-1 15,8-5 2-15,1-3 9 16,2-17-109-16,-2-5-66 0</inkml:trace>
  <inkml:trace contextRef="#ctx0" brushRef="#br0" timeOffset="424913.2945">21947 15671 736 0,'2'1'420'0,"6"1"15"15,9 2-200-15,21 2-112 16,12-1-12-16,23 5-64 16,5 0-24-16,-5-2-90 15,-8 1-106-15</inkml:trace>
  <inkml:trace contextRef="#ctx0" brushRef="#br0" timeOffset="425230.4663">22418 15525 803 0,'0'1'372'15,"0"1"-113"-15,16 4-154 0,8-4-16 0,12 3-13 16,2-5-14-16,-3 0-29 16,-4 0-6-16,-12-6 2 15,-3 4-1-15,-14-3 37 16,-6 5-1-16,-11 3-7 16,-4 3-5-16,-2 10-43 15,2 4-7-15,10 11-6 16,3 6-1-16,8 8-2 15,6-1 3-15,5 1 3 16,7 0 2 0,0-7 2-16,-5-8 13 0,-5-12-95 0,-3-11-59 15</inkml:trace>
  <inkml:trace contextRef="#ctx0" brushRef="#br0" timeOffset="425381.2807">22397 15702 870 0,'2'0'447'0,"8"0"-121"16,9 4-136-16,14 0-56 0,25 5-51 16,10 2-28-16,14-2-29 15,-2-1-78-15</inkml:trace>
  <inkml:trace contextRef="#ctx0" brushRef="#br0" timeOffset="425749.855">22965 15563 865 0,'-1'2'418'15,"-2"1"-104"-15,13 11-218 16,13 8-27-16,16 18-7 15,13 10-1-15,3 8-13 16,-8-4-4-16,-18-6-14 16,-18-12-6-16,-17-12 4 15,-10-5-46-15,-19-23-143 16,-9-8-163-16</inkml:trace>
  <inkml:trace contextRef="#ctx0" brushRef="#br0" timeOffset="425874.8635">22977 15551 958 0,'28'-6'475'0,"35"-3"-163"16,10 1-70-16,-3 6-105 15,-4 2-47-15,-14 4-63 0,-15 4-93 16</inkml:trace>
  <inkml:trace contextRef="#ctx0" brushRef="#br0" timeOffset="426488.7072">23588 15740 687 0,'14'-6'407'0,"10"-3"-11"16,1 17-245-16,3 11-39 15,-15 13-45-15,-7 6-13 16,-11 3-29-16,-7 1-5 15,1-10-2-15,1-10-2 16,5-18 3-16,5-12-1 16,13-24-3-16,4-8 1 0,4-11-4 15,-1-2-2-15,7 13 19 16,-3 7 8-16,1 15 9 16,1 11 5-1,-13 10-15-15,3 8-8 0,-4 12-8 16,-6 3-7-16,-2 2-3 15,-6 1-2-15,-6-6 1 16,1-7 1-16,3-9 6 16,0-8-3-16,10-15-7 15,3-8 3-15,10-10-9 16,2 0-1-16,4 6 0 16,3 11-4-16,-5 13 4 15,0 9 8-15,-11 16 17 16,-2 5 10-16,-8 12 11 15,-2 2 1-15,0-2-2 0,-1-6-6 16,1-13-9-16,0-4-6 16,-1-13-3-16,-3-7-44 15</inkml:trace>
  <inkml:trace contextRef="#ctx0" brushRef="#br0" timeOffset="554423.7315">18617 9065 477 0,'-2'-7'307'16,"-8"-7"-19"-1,7 10-154-15,3 4-39 0,2 19-65 16,4 11-22-1,1 35-1-15,4 25-5 0,1 32 2 16,-6 14 4-16,-2 18 35 16,-7-3 14-1,-10-20 16-15,2-10 2 0,-2-30-25 32,0-10-11-32,6-16-13 0,2-4-4 0,3-16-5 15,4-12-1 1,7-18-57-16,-1-14-87 15</inkml:trace>
  <inkml:trace contextRef="#ctx0" brushRef="#br0" timeOffset="555085.9111">18515 9128 822 0,'0'-4'316'0,"6"-7"-219"16,3 1-45-16,12 1-27 15,8-4 1-15,25 2-8 16,22-6-4-16,44 6-5 15,23-3-5-15,42 4-4 16,13 4 1-16,30 1-1 0,12 2 0 16,12-3 3-16,9-1 0 15,-9-4 0-15,-4 1 1 16,-28 2 13-16,-22 3 8 16,-35 5 6-16,-12 4 2 15,-30 3-11-15,-10 1-5 16,-27 1-5-16,-20-2 1 15,-26-3 5-15,-13-2 5 0,-17-2 46 16,-6-1 11-16,-2 0 3 16,0 1-7-16,-1 0-51 15,0 0-17-15,1 0-12 16,-1 0-1-16,0 0-1 16,0 0 0-16,0 0-2 15,-5 13-5-15,-12 36-2 16,16-18 0-16,-1 8 1 15,-1 9 0-15,10 25 3 16,1 12 0-16,7 20 1 16,5 11 3-16,-4 10 3 0,-2 4 3 15,-3-2 4-15,-5-8 3 16,-6-20 3-16,-1-11 1 16,-1-14 2-16,0-6 0 15,3-16 1-15,0-9 1 16,2-15-1-16,4-5-2 0,7-6-2 15,0 3-1-15,4-4-88 16,-3-5-107-16</inkml:trace>
  <inkml:trace contextRef="#ctx0" brushRef="#br0" timeOffset="555876.4412">18476 10591 818 0,'-4'0'326'15,"0"0"-219"-15,5-1-68 16,-1 0-27-16,5 1-4 0,25-1 10 16,71 1 4-16,-5-1-6 15,18-4-3-15,45-3-3 16,27-6-2-16,50-5 28 0,24-3 10 16,27-1 5-16,-5 0 1 15,-29 1-27-15,-26-1-41 16,-49-3 88-16,-22 6 6 15,-28 2 7-15,-13 4 37 16,-18 4-89-16,-3 0-1 16,-10-2 9-16,0-3 2 15,-8 3 22-15,-8-3 16 0,-22 5-12 16,-8 3-3-16,-22 6-22 16,-4 2-14-16,11 10-9 15,-17-3 0-15,2-1-6 16,1 0-4-16,-17-7 0 15,11 5 0 1,1-3 3-16,0-1 1 0,0 1 16 16,-4-2 3-16,0 0-2 31,0 0-3-31,0 0-18 16,0 0-6-16,1 0-2 15,1 0 0-15,3 1 1 16,2 1 1-16,4 1 0 0,29 5 2 15,-31-9 0-15,-4-2 1 16,-3 2-1-16,-2 1-4 16,-2 0-52-16,1 0-144 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8:49:23.05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1889 8365 119 0,'5'-2'49'15,"1"-3"-18"-15,18 1-17 16,10 1-3-16,5-1-2 15,7 4-8-15,5-3-1 16,-3 0 0-16,1-2-40 16</inkml:trace>
  <inkml:trace contextRef="#ctx0" brushRef="#br0" timeOffset="382.3164">2419 8235 550 0,'-5'-6'421'0,"-4"-9"11"16,-17 5-123-16,-4 2-63 15,-11 5-94-15,-1 8-34 16,-1 8-68-16,-2 5-18 0,13 8-32 16,8 2-9-16,22 15-10 15,1-3 3-15,21 2-2 16,10-5 2-16,10-16 9 16,18-2 1-16,3-9 8 15,-6-5 3-15,-13-4 3 16,-11-2 5-16,-24-4 14 15,-12-1 6-15,-20-2 3 16,-13 1-4-16,-14 0-14 16,-2 3-5-16,0 9-12 15,7 6-7-15,7 11-10 16,3 8-3-16,20 6-1 16,1 1 3-16,18-1 4 15,12-1 2-15,10-5 6 0,10-3 4 16,11-9 6-16,1-4 2 15,0-13 5-15,-4-4 1 16,-12-11-52-16,-3-3-99 16</inkml:trace>
  <inkml:trace contextRef="#ctx0" brushRef="#br0" timeOffset="662.8215">1786 8350 1164 0,'-6'-7'546'0,"-9"-8"-244"15,6 7-96-15,1 7-127 16,3 7-50-16,11 12-44 16,10 5-3-16,20 10-214 15,17 0-293-15</inkml:trace>
  <inkml:trace contextRef="#ctx0" brushRef="#br0" timeOffset="1064.1901">2715 8613 721 0,'1'-6'373'16,"-3"-9"-79"-16,-5 4-29 15,-9 2-46-15,-6 2-33 16,-4 6-76-16,0 3-32 16,3 13-54-16,3 6-18 0,9 10-15 15,5 3-6-15,11 2 0 16,8-1 0-16,13-5 4 15,5-5 4-15,12-11 4 16,-3-8 6-16,-9-11 13 16,-9-4 11-16,-24-3 50 15,-12-1 0-15,-17 2-10 16,-6 1-11-16,5 2-99 16,5 3-120-16</inkml:trace>
  <inkml:trace contextRef="#ctx0" brushRef="#br0" timeOffset="1290.2426">2782 8612 622 0,'1'-7'336'15,"11"-6"-71"-15,10-1-65 16,25 8-81-16,11 3-33 15,10 7-37-15,-9 3-4 16,-23 2-6-16,-2-2-5 0,-18-4-14 16,1 1-15-16,-2-5-157 15,-7-2-145-15</inkml:trace>
  <inkml:trace contextRef="#ctx0" brushRef="#br0" timeOffset="1439.09">3066 8551 333 0,'-7'0'274'0,"-12"1"71"15,9 5-77-15,5 5-103 0,0 9-27 16,6 6-50-16,0 2-9 16,2 4-12-16,8-3-11 15,-5-2-22-15,7-2-12 16,-1-8-42-16,1-2-90 0</inkml:trace>
  <inkml:trace contextRef="#ctx0" brushRef="#br0" timeOffset="1917.0886">3304 8630 764 0,'-3'-4'405'0,"-7"-2"-86"0,-1 1-64 0,0 8-92 15,1 2-41 1,2 4-74-16,-1 6-23 0,6 3-24 16,0 5-3-16,9 6-2 0,3 2 2 15,5-3 2-15,7-3 2 16,9-8 4 0,7-6 3-16,4-14 6 0,-3-7 3 15,-6-8 4-15,-6-4 2 16,-11-4 6-16,-5 2 3 15,-12 2 12-15,-5 4-1 0,-7 6-7 16,2 5-9-16,5 8-27 16,2 7-8-16,3 6-7 15,6 6-1-15,1 1 8 16,5 2 2-16,9-1 2 16,-1-4 2-16,8-6 3 15,1-5 5-15,6-13 9 16,-1-7 12-16,-4-9 11 15,-4-3 1-15,-10-3 2 16,-6 3-9 0,-8 3-11-16,-5 0-29 15,-5 12-232-15,-4 2-410 0</inkml:trace>
  <inkml:trace contextRef="#ctx0" brushRef="#br0" timeOffset="2441.6318">4701 8276 770 0,'-4'-5'440'0,"-3"-5"-84"0,1 10-162 15,2 0-61-15,-1 24-81 16,2 12-32-16,0 27-10 15,3 15 4-15,2 7 3 16,0-3 2-16,1-14-5 16,1-8-2-16,2-18 1 15,-1-11-2-15,3-16-1 16,0-12 3-16,-2-21-93 16,2-9-77-16</inkml:trace>
  <inkml:trace contextRef="#ctx0" brushRef="#br0" timeOffset="2627.7904">4676 8268 666 0,'7'-2'321'16,"15"-6"-106"-16,9 0-66 15,29 2-75-15,7 0-16 16,9 8-36-16,3 1-6 15,-14 4-22-15,-7 1-92 0</inkml:trace>
  <inkml:trace contextRef="#ctx0" brushRef="#br0" timeOffset="2848.9706">4680 8549 805 0,'4'2'359'0,"6"1"-142"16,14 2-32-16,23 0-20 0,10-3-17 16,11 4-53-16,-10-6-31 15,-16 0-38-15,-7-2-33 16</inkml:trace>
  <inkml:trace contextRef="#ctx0" brushRef="#br0" timeOffset="3420.7569">4691 8069 643 0,'-8'-5'322'16,"-4"2"-114"-16,6 3-72 16,9 1-99-16,10 4-21 15,12-1-17-15,10 0 5 16,20 1 13-16,6 4-1 0,7 0 0 15,-3 1 0-15,-13-1-1 16,-7-3 0-16,-12-5 6 16,-7-2 6-16,-13-9 13 15,-3-1 3-15,-9-5-2 16,-1-2-7-16,-1 3-22 16,1 1-10-16,2 7-20 15,1 1 19-15,8 5 6 16,-2 1 5-16,-2 7 19 15,-2 1-14-15,-5 5 33 16,0 3 13 0,-2-3 11-16,-2 4-5 0,-2 4-32 15,-2-3-14-15,3 1-158 16</inkml:trace>
  <inkml:trace contextRef="#ctx0" brushRef="#br0" timeOffset="4103.9922">5259 8821 310 0,'6'-5'224'0,"6"-2"-1"0,0-2-14 0,-1 0-7 32,-3-4-30-32,-3-1-18 15,-8 1-23-15,-3-2-8 0,-9 2-21 16,-6 0-11-16,-3 6-36 15,-2 5-18-15,-1 7-27 16,0 7-10-16,5 6-11 16,5 0 0-16,11 5-1 15,6 1 2-15,14-4 3 16,7 2 1-16,6-10 3 16,4-6 3-16,6-8 0 15,-1-8 3-15,-2-7 2 16,-8-5 0-16,-9 1 6 15,-4 3 1-15,-13 4 3 16,0 6-3-16,-3 6-11 0,-6 3-4 16,1 7-8-16,-1 6 0 15,0 12 5 1,3 3 1-16,3 10 4 0,-1 1 1 16,2-5 2-16,1 1 2 15,1-11-1-15,0-5-1 16,2-8-77-16,2-8-122 15</inkml:trace>
  <inkml:trace contextRef="#ctx0" brushRef="#br0" timeOffset="4681.3805">5455 9065 591 0,'0'-3'338'0,"1"-3"-38"15,7 2-149-15,0 0-18 16,8-2-34-16,1 0-15 15,11 6-39-15,2 2-21 16,-2 10-14-16,-4-2-1 16,-13 7 3-16,-8-1 3 15,-14-4 5-15,-5 4 1 0,-5-5 4 16,2-5-1-16,5-5-5 0,4-4-8 16,10-1-21-16,2 2-6 15,8 0-7-15,4 2 4 16,5 6 13-16,1 1 3 0,-2 7 8 15,-3 4 6-15,-12 3 10 16,-6 1 7-16,-16-1 16 16,-6-6 3-1,-5-11 0-15,-3-4-2 0,5-9-107 16,7-5-119-16</inkml:trace>
  <inkml:trace contextRef="#ctx0" brushRef="#br0" timeOffset="7021.9444">6214 8668 533 0,'6'-10'354'0,"3"-7"-23"15,3 8-127-15,2 2-45 16,2 10-79-16,-1 10-29 0,-7 12-18 15,-5 7-1-15,-6 5-7 16,-5-2-2 0,4-10-5-16,3-5-4 0,3-12-4 15,5-8-2-15,8-17-4 16,6-6-1-16,8-14-4 16,1-1-1-16,0 6 2 15,-1 5 4-15,-5 18 6 16,1 6 2-1,-7 15 8-15,-9 7 2 0,-9 9 3 16,-5 4 1-16,1 2-10 16,2-3-6-16,12-10-169 15</inkml:trace>
  <inkml:trace contextRef="#ctx0" brushRef="#br0" timeOffset="7447.2898">7360 8588 648 0,'-2'-5'357'0,"-11"-9"-69"0,-4 6-63 0,-10 8-117 16,-7 6-43-16,3 15-65 0,1 6-12 15,11 9 1-15,12 6 3 16,17 0 4-16,12-1 1 15,17-9 2-15,6-8 2 16,0-15 6 0,-5-7 6-16,-15-15 58 0,-10-4 25 15,-15-9 28-15,-10 0 3 16,-17 5-60-16,-6 2-30 16,-15 13-63-16,0 4-83 15</inkml:trace>
  <inkml:trace contextRef="#ctx0" brushRef="#br0" timeOffset="7763.5828">7537 8630 1061 0,'1'-4'454'16,"1"-2"-254"-16,0 1-55 0,-3 7-75 15,0-2-24 1,0 0-32 0,0 1-6-16,-2 19-4 15,1 38-3-15,7-27-1 0,5 0 0 16,9-1-2-16,1-4 1 16,11-10 1-16,3-3 3 15,1-13 7-15,0-4 7 16,-9-13 31-16,-2-5 3 15,-11-5 4-15,-1 0-5 16,-8 2-37-16,-6 5-51 16,-7 6-194-16,-13-2-122 0</inkml:trace>
  <inkml:trace contextRef="#ctx0" brushRef="#br0" timeOffset="7972.7912">7841 8647 950 0,'5'-2'454'0,"3"1"-184"15,1 5-83-15,2 10-109 16,0 5-15-16,3 9-19 16,-3 2-11-16,2 2-13 15,0-1-5-15,0-11-7 16,4-6 3-16,2-16 11 0,6-10 6 16,4-12 8-16,-2-6-3 15,-1-6-12-15,-3 4 5 16,-5 6-167-16,-2 5-204 15</inkml:trace>
  <inkml:trace contextRef="#ctx0" brushRef="#br0" timeOffset="8156.9266">8218 8640 947 0,'2'-2'424'15,"2"1"-221"-15,0 6-56 0,-4-5-73 16,0 3-15-16,7 25-12 16,6 30-7-16,-8-27 8 15,0-1-88-15</inkml:trace>
  <inkml:trace contextRef="#ctx0" brushRef="#br0" timeOffset="8630.6425">8677 8575 877 0,'-15'-5'401'0,"-8"1"-212"16,-11 4-63-16,3 19-107 16,6 9-26-16,2 10-12 15,17 7 2-15,13-2 15 0,10-1 2 16,13-8 7-16,5-5 8 16,4-16 28-16,-4-7 33 15,-12-13 70-15,-8-6 31 16,-22-7-3-16,-14 0-28 15,-17 1-72-15,-7-1-37 16,2 11-38-16,9-1-77 0,20 10-278 16</inkml:trace>
  <inkml:trace contextRef="#ctx0" brushRef="#br0" timeOffset="8962.9742">8832 8613 783 0,'-1'0'430'16,"-6"-8"-99"-16,4 5-122 0,16 3-130 15,4-4-44-15,21 4-36 16,6 0-1-16,0 1 8 16,3 0 0-16,-18 2 3 15,-10-1 1-15,-11-1 1 0,-12-1 0 16,-7 0-9-16,-4 0-2 15,-10 2-10-15,-2 4-3 16,-4 3-2-16,0 3 1 16,10 6 2-16,0 2 1 15,8 4 3-15,11 2 1 0,2-2 1 16,6 5 2 0,9-3 2-16,0-2-1 0,13-3-14 15,9-8-72 1,14-13-225-16</inkml:trace>
  <inkml:trace contextRef="#ctx0" brushRef="#br0" timeOffset="9198.8092">9411 8701 455 0,'12'-7'288'15,"8"-4"7"-15,-6 6-46 0,-17 8-68 16,-6 9-30-16,-12 7-63 16,-2 5-21-1,-8 2-34-15,0-3-9 0,4-7-3 16,-4-6-5-16,10-8-5 0,-2-7-7 15,1-8-12-15,6-4-2 16,8-5-15-16,8 4-5 16,17 4 3-16,5 3 7 15,10 13 19-15,1 4 11 16,-6 19 9-16,5 7-5 16,-6 11 9-16,1 0-45 15</inkml:trace>
  <inkml:trace contextRef="#ctx0" brushRef="#br0" timeOffset="9599.4671">9667 8585 885 0,'-7'-12'436'0,"5"7"-182"16,3 5-83-16,6 14-110 16,8 19-39-16,1 14-12 15,-1 8 4-15,-3 19 10 16,-2 4 0-16,-8-5-2 16,2-5-1-16,-5-21-5 15,-2-9 0-15,0-14-123 16,2-8-182-16</inkml:trace>
  <inkml:trace contextRef="#ctx0" brushRef="#br0" timeOffset="9721.2066">9718 8772 888 0,'-2'-3'439'0,"-3"-2"-184"0,7 0-115 15,19 5-128-15,8 2-26 16,13 1 3-16,8 2-26 15</inkml:trace>
  <inkml:trace contextRef="#ctx0" brushRef="#br0" timeOffset="10080.6512">10289 8629 939 0,'-10'-7'489'15,"-13"-9"-145"-15,-8 7-132 16,-5 0-54-16,1 6-79 15,6 8-29-15,6 4-48 16,10 5-13-16,6 3-5 16,7-2-3-16,9 4 0 15,9-1-3-15,8-4 4 16,4-2 1-16,-1-3 0 16,-4-5 6-16,-10-4 3 15,-2 0-9-15,-13-5 4 0,-9-1-2 16,-12 2-3-16,-11 0 9 15,-3 6-10 1,5 4-2-16,8 3-2 0,11 6 3 16,11 0 10-16,3 2 4 15,12-2 8-15,5-2 1 16,6-4 3-16,3-4 1 16,-7-7 4-1,-2-8-11-15,-11-3-201 16</inkml:trace>
  <inkml:trace contextRef="#ctx0" brushRef="#br0" timeOffset="10213.2025">10108 8392 795 0,'-5'-7'490'0,"-2"-5"-15"0,2 7-340 16,3 5-77-16,4 11-56 15,4 1-92-15</inkml:trace>
  <inkml:trace contextRef="#ctx0" brushRef="#br0" timeOffset="10385.601">10298 8611 636 0,'10'15'372'0,"7"7"-60"16,2 6-129 0,-1 0-34-16,-2 1-57 0,-2-5-11 0,-3-9 3 15,-2-4 10 1,-1-13 24-16,3-1-2 0,7-5-33 15,-6-9-16-15,1-5-39 16,-2-3-30-16,1 1-199 16</inkml:trace>
  <inkml:trace contextRef="#ctx0" brushRef="#br0" timeOffset="10668.9622">10727 8668 1125 0,'2'0'460'0,"1"5"-277"16,2 3-64-16,-4 8-58 0,-1 4-10 15,-1 1-19-15,-2-2-6 32,3-6-11-32,0-5-5 15,5-8-4-15,1-6 0 16,7-11 1-16,3-3 0 15,3-7 0-15,7 1-4 16,0 7-2-16,1 3-1 0,-4 12 15 16,-5 5 10-16,-7 18 13 15,-5 5 5-15,-4 10-14 16,-1 6-6-16,5 0-138 16</inkml:trace>
  <inkml:trace contextRef="#ctx0" brushRef="#br0" timeOffset="11710.4442">11553 8627 753 0,'5'-1'340'0,"12"0"-145"16,10-1-98-16,15 4-55 16,2-2-9-16,6 3-12 15,-9-1-3-15,-10-2-3 0,-4 0 4 16,-19-2 15-16,-3-1 3 15,-14-1-4-15,-7 3-7 16,-4 3-18-16,0 3-4 16,0 6 1-16,4 4 2 15,6 8-2-15,-3 5-3 16,9 8-4-16,6 0-2 16,9-4 0-16,7-1-3 0,14-13-29 15,-1-9-53-15,9-14-118 16,3-7-65-16,-6-12-1 15,-2-1 58-15,-11-6 215 16,-7 0 122-16,-10-1 137 16,-6 5 38-16,-5 6-26 15,-11 5-34-15,5 9-95 16,0 5-41-16,3 10-74 16,7 4-20-16,-1 10-11 15,2 1-2-15,6 2 2 16,3-2 2-16,6-3 0 15,2-1 1-15,5-9 2 16,4-1 2-16,0-11 8 16,-3-2 2-16,-1-11 6 15,-4-5 2-15,-4-2-4 0,0 0 1 16,-7 1 0-16,-2 4-3 16,-4 4-1-16,-2 3-5 15,-5 8-16-15,5 3-5 16,-1 9-4-16,1 4 0 15,7 6 10 1,-1 2 2-16,8-2 4 0,-3-2 0 16,-1-9 2-16,4-2 3 0,-2-8 9 15,2-6 3-15,1-4 7 16,-4-5 3-16,1-1 4 16,-2 0-1-1,-3 4-4-15,0 0-6 0,0 6-18 16,-1 6-5-16,2 3-8 15,0 9 0 1,4 5 5-16,2 4 4 0,4-2 2 16,-6 2 2-16,8-11 2 15,-2-3 1-15,0-9 13 16,6-6 16-16,-6-4 19 16,-4-4 4-16,-2-5-11 15,-1 1-16-15,-2 6-97 16,-3 3-97-16</inkml:trace>
  <inkml:trace contextRef="#ctx0" brushRef="#br0" timeOffset="12515.381">13221 8606 924 0,'3'2'361'0,"4"4"-253"0,0 5-46 15,4 11-37-15,1 2 0 0,-4 7 7 16,0 2 0-16,-6-6-2 16,-1-5-4-16,-1-15 0 15,1-6 15-15,6-13 15 16,1-5 3-16,7-8-7 16,1-5-16-16,4 3-21 15,5 1-2-15,1 6 6 16,4 8-1-16,3 10-2 15,-2 7-5-15,-1 14-9 16,-8 4 1-16,-9 11-2 16,-6-2-18-16,-13 2-197 15</inkml:trace>
  <inkml:trace contextRef="#ctx0" brushRef="#br0" timeOffset="12831.9807">13574 8566 972 0,'11'-21'458'0,"8"-17"-192"16,11 8-85-16,-2 6-38 15,5 16-57-15,-4 7-34 0,-1 13-36 16,4 10-4-16,-7 8-2 16,-2 7 0-16,-10 1 3 15,-6 2 1-15,-5-5-1 16,1-4 0-16,-1-9-4 15,1-8-1-15,1-11 12 16,-3-5 4-16,-4-9 6 16,-9-4 1-16,-12-2-15 15,-5 6-8-15,-3 6-12 16,-1 5-3-16,9 7-4 16,3 2-8-16,12 4-149 15,8 0-220-15</inkml:trace>
  <inkml:trace contextRef="#ctx0" brushRef="#br0" timeOffset="13208.6542">14190 8593 857 0,'-1'-8'399'15,"-2"-8"-168"-15,-5 4-39 0,-4 7-83 16,-1 5-40 0,-4 5-54-16,-1 4-15 0,3 8-7 15,0 2 1-15,11 1-3 16,5 2 1-16,6-7 1 16,8 0 0-1,1-7 3-15,-2-3 1 0,2-4 6 16,-8-3 5-16,-6-2-5 15,-3 1-3-15,-16 2-14 16,-4 1-6-16,-5 7 9 16,-2 3 5-16,14 4 8 15,6 2 6-15,13 2-2 0,11-2 2 16,8 1 2-16,3-5 1 16,2-2-3-16,3-4-1 15,-6 0-92-15,-4-3-125 16</inkml:trace>
  <inkml:trace contextRef="#ctx0" brushRef="#br0" timeOffset="13556.9718">14309 8629 760 0,'5'-9'374'0,"8"-9"-88"16,3 4-63-16,4 8-71 15,-3 6-28-15,-1 9-67 16,-1 6-14-16,-6 12-8 15,-5-1-3-15,-9 5-7 16,-7-1-3-16,-3-4-7 16,3-3-3-16,6-15-4 15,6-2-2-15,10-15-3 16,7-7-4-16,7-4-3 16,4-7 0-16,3 4 3 15,-6 1 1-15,-1 7 5 0,-2 4 1 16,-12 6 0-1,-2 6 1-15,-13 8 4 0,-5 6 0 16,2 10-2 0,-1-1-2-16,14 2-7 0,4-2-6 15,16-5-26-15,3-4-58 16,15-14-152-16,15-2-213 0</inkml:trace>
  <inkml:trace contextRef="#ctx0" brushRef="#br0" timeOffset="13872.7912">14764 8605 844 0,'-1'0'404'0,"1"0"-190"16,3 0-65-1,-3-1-92-15,16 0-30 16,55-3-4-16,-23 3-3 16,3 0-5-16,-5-1 0 15,-11 0 0-15,-10-1 0 16,-12 1 0-16,-9-3-7 16,-7 0-26-16,-3 5-12 15,-10 0-16-15,0 6-4 16,-4 3-23-16,-1 2-17 0,4 6-63 15,2-1-40-15,6 0-130 16</inkml:trace>
  <inkml:trace contextRef="#ctx0" brushRef="#br0" timeOffset="14301.967">15033 8673 453 0,'0'-3'239'15,"3"-3"-63"1,-5 0-76-16,-4 0-24 0,-1 3-41 16,-6-1-20-16,5 4-21 15,0 3 0-15,-1 2 7 16,3 5 7-16,-2 5 24 15,0 0 23-15,-1 4 28 16,0 3 9-16,4 1 6 16,4 3-17-16,15-5-26 0,15-3-9 15,21-14-41-15,9-6-7 16</inkml:trace>
  <inkml:trace contextRef="#ctx0" brushRef="#br0" timeOffset="14908.0807">15250 8719 601 0,'0'4'305'16,"0"0"-82"-16,9 4-85 0,2 2-7 0,9-1-3 15,5-1-5-15,0-6-21 16,3-2-11-16,-5-8-17 15,-3-6-7-15,-8-5-9 16,-5-3-8-16,-9-3-11 16,-6 5-6-16,-14 0-15 15,-3 5-9-15,-5 9-19 16,-1 4-6 0,4 10-7-16,2 7 2 0,2 12 8 15,3 3 4-15,6 11 4 0,7 6 2 16,10 8 2-16,4-1 1 15,8-5 2 1,2-7 3-16,0-16-1 16,3-5-1-1,-3-15-26-15,0-6-87 16</inkml:trace>
  <inkml:trace contextRef="#ctx0" brushRef="#br0" timeOffset="15110.358">15555 8786 1209 0,'1'-1'563'0,"0"0"-236"15,0 1-75-15,-1 0-123 16,0 0-36-16,0-1-56 15,0 1-39-15</inkml:trace>
  <inkml:trace contextRef="#ctx0" brushRef="#br0" timeOffset="16260.9347">2173 9689 578 0,'-21'0'377'16,"-22"3"23"-16,1 8-176 16,6 9-120-1,7 8-43-15,11 12-59 0,18 6-3 16,15 1-8-16,12 0 2 0,8-16 9 15,-3-10 1-15,1-16 15 16,-6-13 16-16,-10-10 57 16,-7-10 25-16,-13-12 34 15,-11-5-5-15,-8-10-40 16,-3-5-20-16,-4 0-42 16,1 0-13-1,11 1-26 1,8 2-10-16,17 3-11 0,10 4-5 0,19 9-13 15,14 5-57-15,11 17-138 16,13 11-56 0</inkml:trace>
  <inkml:trace contextRef="#ctx0" brushRef="#br0" timeOffset="16626.8152">2319 9734 631 0,'-1'-5'332'0,"-2"-2"-50"16,2 3-69-16,-1 9-107 15,-3 6-31-15,3 9-76 16,1 7-5-16,4 8 9 16,6-2 0-16,4-1 5 0,4-3 4 15,9-6 9-15,1-4 3 16,3-11 10-16,2-5 3 16,-7-13 15-16,-1-4 5 15,-7-11 4-15,-5-3-4 16,-5-8-13-16,-3-3-9 15,2 4-21-15,-6 4-25 16,0 14-143-16,-1 9-231 16</inkml:trace>
  <inkml:trace contextRef="#ctx0" brushRef="#br0" timeOffset="16862.7724">2667 9812 808 0,'7'6'393'15,"4"5"-146"-15,4 8-99 16,1 4-42-16,-2 6-43 16,1 1-18-16,-2-4-24 15,-3-2-4-15,-3-11-2 16,5 6 10-16,-8-18 41 16,7-6 10-16,5-11 11 15,-6-16-7-15,9-1-35 16,-8-5-11-16,0 0-16 0,-4 4-22 15,-2 8-173-15,6 8-151 16</inkml:trace>
  <inkml:trace contextRef="#ctx0" brushRef="#br0" timeOffset="17164.8008">3272 9780 466 0,'0'9'313'0,"-13"16"4"16,-7 6-38-16,-6 8-95 16,-11-4-47-16,5-7-65 15,2-7-21-15,3-14-23 16,10-4-3-16,6-5-8 16,4-9-8-16,6-4-16 15,1-4-11-15,7-8-5 0,3 2 1 16,7 3 11-16,2 2 8 15,7 17 6-15,1 6 5 16,3 20 5-16,2 5 0 16,-10 8-1-16,0 1 0 15,-5-5-80-15,-3-2-111 16</inkml:trace>
  <inkml:trace contextRef="#ctx0" brushRef="#br0" timeOffset="17311.7314">3134 9621 1196 0,'-7'-5'536'15,"2"-4"-268"1,8 9-158-16,4 4-181 16</inkml:trace>
  <inkml:trace contextRef="#ctx0" brushRef="#br0" timeOffset="17667.9997">3496 9735 976 0,'0'0'427'0,"4"3"-248"31,-4 10-63-31,0 22-94 0,4 12-11 0,1 21 14 15,4 6 3-15,-1-2 2 16,-1-4-3-16,-7-9-11 16,0-11-1-16,-3-8-36 31,0-10-56-31</inkml:trace>
  <inkml:trace contextRef="#ctx0" brushRef="#br0" timeOffset="17804.6805">3550 10016 936 0,'7'-4'444'0,"3"-5"-157"15,11 5-203-15,3 2-43 0,10 3-32 16,1 2-33-16</inkml:trace>
  <inkml:trace contextRef="#ctx0" brushRef="#br0" timeOffset="18694.9317">3936 9788 967 0,'-11'-8'425'0,"-16"-7"-229"15,4 9-81-15,7 7-101 16,3 5-26-16,11 9-17 15,4 2 0-15,12 6 12 0,6 3 9 16,9-4 8-16,-1-1 0 16,2-6 4-16,-3-2 4 15,-12-7-3-15,-2-5 4 16,-13-2 1-16,-7-4-2 16,-11 3-2-16,-6 3-4 15,-9 3 9-15,-4 3 1 16,3 4 0-16,3 1-4 0,16 4-9 15,8 2-5-15,14-1 5 16,7 2 2-16,15-6 7 16,4-2 2-16,2-6 2 15,1-5 0-15,-6-4 0 16,-5-6 1-16,5-11 0 16,-1-1-3-16,-5-8 5 15,0-3 0-15,-12-1 7 16,-4-1 5-16,-9 2 6 15,-4 7 15-15,-1 12 1 16,-1 7-8-16,3 15-16 16,-1 6-22-16,3 13-10 15,2 5-1-15,4 2 2 16,5 2 2-16,7-7 2 0,2-3 2 16,3-6 4-16,0-7 3 15,-3-13 8-15,3-3 3 16,-4-13 5-16,3-2-1 15,-3-6-7-15,-2-4-1 16,-2 0-7-16,-3-4-1 16,-5 5-1-16,-2 4-3 0,-3 10-2 15,0 8-8-15,1 12-5 16,2 4 0-16,2 12 1 16,-1 2 6-1,8 0 5-15,3 3 1 16,3-4 0-16,1-4 1 15,-1-5 2-15,-1-4 2 0,-3-10 4 16,-3-1 0-16,2-9 0 16,0-4-1-16,-1-3-2 15,2-1 0-15,0-3-1 0,-6-2-1 16,0-2 0-16,0 5-1 16,-1 6-3-16,2 5-2 15,2 12-1-15,-2 4 0 16,6 13 3-16,0 3 5 15,0 6 2-15,1 4 0 16,-3-5-1-16,1 1-1 16,2-7 2-16,0-8 1 15,2-8 12 1,2-10 7-16,1-12 5 0,1-7 0 0,-4-13-11 16,-2-2-12-16,-10-2-103 15</inkml:trace>
  <inkml:trace contextRef="#ctx0" brushRef="#br0" timeOffset="19256.7575">5527 9922 853 0,'-3'1'325'0,"3"14"-223"15,0 2-36-15,1 7-17 16,2 4 5-16,-4-10-9 15,-1-3-3-15,1-7-4 16,-3-5 6-16,3-6 7 16,0-6 2-16,1-10-11 15,5-3-15-15,6-7-23 16,5-1-8-16,7 1-3 16,3-1 10-16,2 6 17 15,-1 5 3-15,-4 15 1 16,-1 7-11-16,-9 20-11 0,-1 8-1 15,-2 8 33-15,-2 4-86 16</inkml:trace>
  <inkml:trace contextRef="#ctx0" brushRef="#br0" timeOffset="19725.4538">6063 10062 805 0,'4'-8'337'0,"1"-18"-164"15,2 4-16-15,-2-4-4 16,-5-6 0-16,-5 7-23 16,-6-4-13-16,-10 2-26 15,-2 10-13-15,-5 6-31 16,2 6-15-16,3 11-27 16,3 6-9-16,8 15-10 15,-1 2 0-15,11 3 2 16,2-1 2-16,8-4 5 15,8-4 1-15,9-8 5 16,-1-6 4-16,2-9 0 16,0-1 4-16,-4-12-4 15,1-2-1-15,-2-4 4 16,-5-7 0-16,-6 1 5 16,-4 1 1-16,-5 7-3 15,-3 5-6-15,-4 12-12 0,-2 2-3 16,1 8-9-16,4 7 0 15,4 3 6-15,7 3 1 16,7 0 8-16,2 1 2 16,10-11 4-16,4-5 4 15,1-5 7-15,2-4 5 16,-11-13 22-16,-1 1 9 16,-11-10-1-16,-5-5-4 0,-6 1-39 15,-6-3-44 1,-9-1-155-16,-3-1-191 0</inkml:trace>
  <inkml:trace contextRef="#ctx0" brushRef="#br0" timeOffset="20257.8698">7236 9806 782 0,'-4'8'345'15,"-8"19"-154"-15,-9 4-31 0,-15 9-34 16,-1 5-28-16,-3-8-52 15,4-2-16-15,11-12-8 16,-1-12 0-16,8-8 2 16,1-10-4-16,2-14-24 15,2 1-11-15,12-6-13 16,1 1-2-16,13 4 30 16,4 1 18-16,4 11 22 15,6 7 12-15,4 13-4 16,3 9-5-16,-5 4-7 15,2 5-7-15,-5-3-9 16,0-1 3-16,2 1-195 16</inkml:trace>
  <inkml:trace contextRef="#ctx0" brushRef="#br0" timeOffset="20571.0014">7517 9877 896 0,'-10'-13'433'15,"-5"-7"-176"-15,0 5-108 0,-3 7-34 0,-2 9-60 16,-1 5-22-16,-4 11-19 16,5 8-7-16,3 8-7 15,4 6-4-15,7-3 0 16,6 1 0-16,13-11 3 15,3-5 2-15,6-7 3 16,-2-8 5-16,-2-6 15 16,-7-6 5-16,-6-4 19 15,-6-6 0-15,-9-4-11 16,0 4-31-16,-5 0-152 16,8 6-286-16</inkml:trace>
  <inkml:trace contextRef="#ctx0" brushRef="#br0" timeOffset="20917.3">7569 9941 653 0,'13'-7'418'0,"20"-3"31"16,4 4-221-16,-1 6-101 0,-4 2-24 16,-15 8-22-16,-9 1-13 0,-13 8-14 15,-6 3-13-15,-7 3-22 16,-1-4-6-16,4-6-10 15,4-4-16-15,6-10-26 16,5-2-15-16,7-9-7 16,3-3 14-16,8-4 28 15,0-3 13-15,1 1 9 16,-9 4 5 0,-4 8 6-16,0 0 18 15,7-16 22-15,-5 5 2 0,-4 13-7 16,-9 10-17-16,0 10-23 15,3 5-3-15,2 1-2 16,8 4-2-16,13-3-2 16,1-1 9-16,12-7-178 15,0-6-98-15</inkml:trace>
  <inkml:trace contextRef="#ctx0" brushRef="#br0" timeOffset="21531.7678">8164 9980 740 0,'-1'-10'371'0,"-5"-15"-106"16,-4 2-37-16,-10-6-59 16,-2 5-32-16,-6 6-64 15,1 9-28-15,2 16-45 16,2 9-6-16,3 14-5 16,5 6 4-16,14 3 2 15,5-7 3-15,16-8 6 16,4-5 7-16,6-11 5 0,-6-3 0 15,11-13 2-15,-2-3 0 16,-6-4-1-16,5-2 3 16,-16 3-1-16,-7-4-4 15,-4 4-2-15,-5 1-2 16,-7 6-7-16,1 5-5 16,-5 2-7-16,1 6-3 15,6 4 0-15,2 4 2 0,10 8 3 16,7-3 2-16,7 1 5 15,4-4 4-15,1-7 8 16,-1-2 1-16,-4-3 6 16,-6-5 2-16,-3-8-1 15,1 0 0-15,-9-8-2 16,5 0-23-16,-6-5-92 16,-4-4-57-16,-2-4-168 15,-3-4-86-15,-3-7 20 16,2-2 127-16,0 1 293 15,1 2 164-15,-1 11 168 16,-1 4-20-16,3 10-56 16,-3 4-42-16,3 8-102 15,4 5-56-15,5 7-71 0,-1 4-153 16</inkml:trace>
  <inkml:trace contextRef="#ctx0" brushRef="#br0" timeOffset="21981.3077">8479 9918 755 0,'4'2'370'16,"0"0"-129"-16,8 6-80 15,2 0-28-15,2 8-32 0,4 5-23 16,-6 2-15-16,-3 0-6 16,-2-7-11-16,0-2-3 15,1-12 7-15,1-2 4 16,4-7 4-16,0-6-1 0,3 2-23 16,-4-4-9-1,-3-1-11-15,-2 1-5 16,-4-1-69-16,3 1-92 15</inkml:trace>
  <inkml:trace contextRef="#ctx0" brushRef="#br0" timeOffset="22717.1344">8874 9878 691 0,'1'1'263'16,"7"-1"-175"-1,8 0-23-15,12-4 4 0,8 0-2 16,2-2-14-16,-6-2-8 0,-1-1-10 16,-7 0-3-16,-9 2 26 15,-4 0 13-15,-16 2-2 16,-5 5-6-16,-9 2-33 15,-1 5-11-15,-3 7-2 16,4 6 2 0,2 9-2-16,2 1-6 15,8 6-6-15,5-2 1 0,6-8 2 16,10 2 0-16,10-11 0 16,9-3 0-16,9-8-12 15,5-6-33-15,5-3-50 16,-2-9-8-16,-1-2 7 31,-1-4 31-31,-4-2 50 0,-6 1 18 16,-10 4 63-16,-8 6 38 15,-14 7 33-15,-7 3-1 0,-17 9-50 0,-4 1-33 16,-6 4-29-16,-1 1-10 16,5-7-8-16,0-3 0 15,4-6 1-15,0-3-1 16,5-5-6-16,5-3-4 15,7-3-15-15,3 2-6 16,6-2-7-16,6 2 1 0,4 4 9 16,-3 3 3-16,6 13 7 15,-5 3 4-15,-1 9 5 16,5 4 4 0,-5-3 1-16,4-2-1 15,3-5-2 1,-1-2-1-16,6-5 3 15,-2-7 2-15,-3-7 2 16,-1-9 0-16,-10-6-2 16,7 0-1-16,-3-4 0 15,0 0 0-15,4 3-4 16,-10 4-4-16,-3 10-7 0,-1 6-3 16,-1 10 1-16,0 4 2 15,2 10 6-15,0 5 1 16,6-3 46-16,1 0-96 15</inkml:trace>
  <inkml:trace contextRef="#ctx0" brushRef="#br0" timeOffset="23302.5151">10504 9811 633 0,'-3'-5'346'16,"-8"-5"-78"-16,-4 6-41 0,-9 10-82 16,-2 6-32-16,-4 12-52 15,4 6-20-15,3 5-33 16,14 4-8-16,12-1-5 16,7-2 2-16,16-5 4 15,1-9 4-15,7-10 6 16,2-7-1-16,-1-10 9 15,-5-2 2-15,-15-8 16 16,-9-1 6-16,-18-3-2 0,-14-1-5 16,-13 2-25-16,-2 5-11 15,-1 7-11-15,12 5-30 16,13 4-113-16,3 3-120 16</inkml:trace>
  <inkml:trace contextRef="#ctx0" brushRef="#br0" timeOffset="23506.3854">10647 9850 882 0,'16'-7'397'16,"14"-3"-184"-1,11-1-122-15,0 6-33 0,4 2-28 16,-5 5-4-16,-9 0-13 15,-3 1 11-15,-14-2-130 16,-5 2-113-16</inkml:trace>
  <inkml:trace contextRef="#ctx0" brushRef="#br0" timeOffset="23649.1451">10793 9842 637 0,'-1'10'355'16,"-2"8"-63"-16,-2 11-135 0,4 4-28 15,0 0-48 1,0 0-18-16,5-9-34 0,3-2-12 0,7-6-74 16,6-6-88-16</inkml:trace>
  <inkml:trace contextRef="#ctx0" brushRef="#br0" timeOffset="23932.9177">11187 9935 633 0,'-5'-3'398'16,"-7"-5"-33"-1,-5 1-162-15,-4 2-47 0,-4 3-78 16,0 3-33 0,5 11-40-16,4 2-12 0,7 5-11 0,5 3 6 15,8 0 1-15,7 0 3 16,11-7 8-16,6-5 0 15,4-7 11-15,0-3 3 16,-7-5 11-16,-5-5 15 16,-12-8 37-16,-8-2 5 0,-15-6-18 15,-10 4-12 1,-12 3-149 0,-2 1-415-16</inkml:trace>
  <inkml:trace contextRef="#ctx0" brushRef="#br0" timeOffset="24607.384">12027 9888 606 0,'1'-7'330'0,"0"-8"-51"15,-3 3-33-15,-11 0-65 16,-5 3-29-16,-11 4-54 0,-3 3-24 15,-3 10-38-15,2 8-12 16,5 13-22-16,6 8-7 16,18 4-5-16,1 0 0 15,16-9 0-15,8-4 4 16,8-13 3-16,6-2 2 16,2-10 5-16,-1-3 2 15,-5-5 1-15,-4-4 2 16,-11-3 5-16,-4-1 4 15,-10-2 4-15,-6 1-1 0,-4 8-15 16,-5 4-10-16,-2 9-6 16,-4 8-2-1,0 8 7-15,2 7 5 0,4 11 1 16,9 6 0-16,4 8-3 16,5 0 1-16,8-7-3 15,3-7 2-15,5-16-40 16,-4-8-45-16,5-17-203 15</inkml:trace>
  <inkml:trace contextRef="#ctx0" brushRef="#br0" timeOffset="24913.9349">12335 9911 726 0,'-6'-6'357'0,"-4"-5"-99"16,-4 2-50-16,-3 6-83 16,-1 3-36-16,-1 11-70 15,5 7-14 1,5 12-10-16,4 1-1 16,10 0-1-16,6 2 3 0,5-15 8 15,7-1 4-15,9-8 12 16,-3-7 6-16,4-7 9 15,-7-6 6-15,-8-5 36 16,-13-3 2-16,-16-6-11 16,-6-1-9-16,-15 0-91 15,7 4-40 1</inkml:trace>
  <inkml:trace contextRef="#ctx0" brushRef="#br0" timeOffset="25244.6725">12494 10035 697 0,'9'4'365'0,"6"-2"-124"0,11 4-79 15,4 1-44-15,2-6-48 16,-1 2-11-16,-8-3-6 16,-3-7 0-16,-7 0-1 15,-1-4 4-15,-12-8-5 16,-1 2-5-16,-14-5-9 15,-4-3-9-15,-7 8-20 16,-3 0-10-16,-1 10-11 16,1 7-6-16,10 6-6 15,0 5 2-15,5 6 9 16,4 7 10 0,1 7 14-16,0 2 6 15,2 9 3 1,4 0 0-16,4 7-2 0,6-2-1 15,4 0-2-15,-4 0-4 0,1-10-3 0,0-3-50 16</inkml:trace>
  <inkml:trace contextRef="#ctx0" brushRef="#br0" timeOffset="25768.7856">12833 9873 990 0,'2'-2'417'0,"9"-5"-243"16,4 2-51-16,8 5-76 15,7 1-15-15,1 6-23 16,-5 1-3-16,-5-1-2 15,-8 0-2-15,-10-1-1 16,-3 0 0-16,-9-2 1 16,-6 3 1-16,-7-1 0 15,-2 5-3-15,0 0-5 16,4 4-1-16,10 5 0 0,0 2 3 16,10 1 8-16,3-3 2 15,6 1 7-15,5-6 3 16,4-2 6-16,8-5 1 15,0-10 2-15,6-2-3 16,3-9-9-16,-4-2-2 16,-1-7-3-16,-3-3 0 0,-8-5 7 15,-7-4 1-15,-7 4-1 16,-3 2 0-16,-5 13 11 16,2 9-3-16,-3 12-4 15,-1 9-6-15,1 7-15 16,1 4-3-16,3 4 2 15,3 0 0-15,2-2 1 16,2-2 2-16,3-2-73 16,1-8-70-16</inkml:trace>
  <inkml:trace contextRef="#ctx0" brushRef="#br0" timeOffset="25893.3643">13166 9685 797 0,'-1'-8'502'0,"-3"-9"6"16,4 11-362-16,-4 4-94 16,5 6-129-16,4 8-121 15</inkml:trace>
  <inkml:trace contextRef="#ctx0" brushRef="#br0" timeOffset="26223.6267">13548 9933 517 0,'0'-6'327'0,"-4"-5"14"16,-5-3-66-16,-3 5-76 15,-7 0-29-15,-4 3-70 16,-1 5-33-16,1 6-39 0,2 7-19 15,7 9-17-15,2 1 0 16,12 10-2-16,4-1 3 16,11-7 8-16,8-2 5 15,9-13 6-15,6-2 5 16,3-3 6-16,-7-7 10 16,-11-7 24-16,-7-5 9 15,-13-9-1-15,-7-3-11 16,-12-2-74-16,-12-2-45 0</inkml:trace>
  <inkml:trace contextRef="#ctx0" brushRef="#br0" timeOffset="26954.9407">14420 9971 170 0,'14'-6'156'31,"14"3"22"-31,-5-2 30 0,-6-2 17 16,-6 3-2-16,-3-7-11 15,-7 0-38-15,-1-3-15 16,-7-6-36-16,-7 1-18 16,-7-2-32-16,-5 3-28 15,-5 8-42-15,-2 7-14 0,2 9-19 16,2 8-2-16,10 11 7 15,4 5 4-15,14 8 7 16,4-3 2-16,12-5 7 16,7-3 2-16,6-13 3 15,2-2 0-15,0-10 2 16,-3-4 1-16,-5-5-4 16,-2-4 0-16,-9-3 1 15,-1-1 2-15,-6 3 7 16,-4 0 2-16,-2 10-4 15,-2 2-2-15,1 14-1 16,-3 4-4-16,4 9 3 16,2 6 1-16,1 6 3 15,3 5 1-15,-3 2 2 0,0 2-2 16,1-9 1-16,2-6-1 16,0-14 0-16,2-9 3 15,3-13-125-15,4-8-233 16</inkml:trace>
  <inkml:trace contextRef="#ctx0" brushRef="#br0" timeOffset="27379.9394">14716 10129 897 0,'5'-3'365'0,"8"-7"-211"16,4 2-28-16,4 3-18 16,2 2-12-16,4 7-31 0,-3 3-15 15,-3 1-23-15,-5 2-6 16,-14-1-3-16,-4-1-1 15,-10 2 0-15,-3-1-1 16,1-6-3-16,4 2-1 16,8-5-9-16,3-2-3 15,10 0-3-15,3 1-3 0,7 4 4 16,2 4 0-16,-5 6 1 16,-3 3 2-1,-13 6 7-15,-12 0 1 0,-15 1 3 16,-8-3-1-16,-4-11-3 15,4-7-29-15,10-12-103 16,10-6-189-16</inkml:trace>
  <inkml:trace contextRef="#ctx0" brushRef="#br0" timeOffset="27685.6028">15344 10092 1204 0,'4'5'513'16,"7"9"-279"-16,-7 2-64 15,-14 5-70-15,-5 2-23 16,-15-1-52 0,0-1 209-16</inkml:trace>
  <inkml:trace contextRef="#ctx0" brushRef="#br0" timeOffset="28296.2637">16087 9901 659 0,'-3'-6'369'16,"-11"-4"-65"-16,-3-1-81 15,-15 6-82-15,-4 5-38 16,-3 10-44-16,2 6-23 0,14 11-35 16,7 0-2-16,16 6-8 15,8-2 2-15,20-8 7 16,9-1 9-16,7-15 8 16,-2-5 4-16,-14-11 26 15,-3-5 15-15,-15-13 29 16,-9-3 12-16,-5-5-16 15,-13-12-15-15,-4-2-35 16,-1-1-17-16,7 5-22 16,9 7-16-16,17 13-47 15,11 8-50-15,15 7-99 16,4 3-114-16</inkml:trace>
  <inkml:trace contextRef="#ctx0" brushRef="#br0" timeOffset="28691.0622">16228 9882 804 0,'6'0'413'0,"7"5"-137"16,-2 3-45-16,-2 11-98 15,-2 2-32-15,-6 4-36 16,-1-1-12-16,-4-8-20 16,0-2-10-16,4-6-12 15,1-4-3-15,10-7 0 16,2-6-2-16,8-10-1 0,5-3-1 15,4 1-4-15,1 1 1 16,1 4 0-16,-2 7 0 16,-6 9 0-16,-6 4 1 15,-9 12 4-15,-3 5 2 16,-6 2-1-16,0 5 2 16,-8-3-109-16,-2-1-98 15</inkml:trace>
  <inkml:trace contextRef="#ctx0" brushRef="#br0" timeOffset="29047.2647">16522 9753 784 0,'16'-12'365'16,"12"-11"-137"-16,9 3-76 15,3 4-5-15,2 10-30 16,-1 6-20-16,-7 12-23 16,-3 8-3-16,-6 11-3 15,-6 6-4-15,-6 9-15 16,-5 2-5-16,-5-3-14 0,-1-3-6 16,-2-12-11-16,1-4-2 15,-1-10-1-15,-1-6 0 16,-6-4 2-16,-2-6-3 15,-10-5-11-15,-4 3-7 16,-7 2-15 0,-4 0-4-16,-1 8 7 15,4 1 7-15,13 1-66 16,10 1-61-16,15-7-425 0</inkml:trace>
  <inkml:trace contextRef="#ctx0" brushRef="#br0" timeOffset="29292.0723">17200 10039 1024 0,'-1'-1'537'0,"-1"1"-132"16,-3 2-185-16,4-2-63 15,0 0-50-15,-1 0-23 16,1 0-47 0,0 0-13-16,1 0-15 0,0 0-6 0,0 0-106 15</inkml:trace>
  <inkml:trace contextRef="#ctx0" brushRef="#br0" timeOffset="31272.8461">2020 10964 1009 0,'-1'2'435'0,"-8"10"-250"16,5 11-71 0,-1 18-83-16,2 12-13 15,3 15-2-15,0 8 0 0,4 6-2 16,-4-9 0-16,-5-14 0 15,5-11 1-15,0-21-2 16,-1-6-2-16,6-4-44 16,-3-7-64-16,1-7-250 15</inkml:trace>
  <inkml:trace contextRef="#ctx0" brushRef="#br0" timeOffset="31478.9729">1958 11026 851 0,'8'-1'347'16,"14"-5"-189"-16,7 6-59 0,19 0-39 16,9 0-10-1,8 0-33-15,10 0-4 0,-2 0-1 31,-6 0-74-31</inkml:trace>
  <inkml:trace contextRef="#ctx0" brushRef="#br0" timeOffset="31712.5405">1901 11318 704 0,'-1'1'357'0,"7"0"-91"15,14-1-102-15,21-1-88 16,10 1-1-16,12 0-19 16,4 4-24-16,-3 1-21 15,-6 1-34-15,-10-4-296 16</inkml:trace>
  <inkml:trace contextRef="#ctx0" brushRef="#br0" timeOffset="32101.3759">1981 10874 677 0,'0'-2'313'15,"7"-4"-112"-15,9 1-70 16,17-1-52-16,9-1 11 0,19-2-15 16,7 0-10-16,12 4-24 15,3 5-16-15,-18 4-15 16,-10 2-1-16,-27-3-25 15,-13-1-36-15,-16-2-34 16,1 0-5-16,-11-8 18 16,-2 1 36-16,5-1 28 15,-2 0 3-15,7 8-7 16,3 1 13-16,1 10 15 16,5 4 21-16,2 6 29 15,-2-3-12-15,0-2-6 16,0 0-17-16,-6-9-43 15</inkml:trace>
  <inkml:trace contextRef="#ctx0" brushRef="#br0" timeOffset="32695.7735">2599 11591 495 0,'2'-8'305'0,"1"-1"-41"15,-1-3-74-15,-1-3-27 16,-6-1-36-16,-2-6-15 16,-5 1-23-1,-9 2-10-15,-4 7-21 0,-2 5-15 16,-4 10-27-1,2 6-11-15,5 8-16 16,2 2-2-16,14 6 1 0,8-1 0 0,13-2 1 16,6-4 1-16,8-5-1 15,4-8-2-15,-1-9-2 16,-1-1 2-16,-5-8 7 16,-4 1 5-16,-7 3 6 15,-3-2 2-15,-6 1-1 16,0 5-1-16,-3 1-3 15,-2 4-1-15,-1 0 1 16,1 0 0-16,0 19 2 16,-1 37 0-16,1-21 2 15,-4-2 1-15,2-1 0 0,3 0-1 16,-1-9-1 0,2-4-1-1,7-5-79-15,0-5-168 0</inkml:trace>
  <inkml:trace contextRef="#ctx0" brushRef="#br0" timeOffset="33181.3323">2749 11849 562 0,'-1'-2'327'0,"1"-4"-27"16,1 2-85-16,-1 2-73 16,0 1-27-16,11-1-46 15,43-4-23-15,-27 12-29 16,4 2-6-16,-6 1-3 15,-7 0 0-15,-12 3 4 16,-9 2 1-16,-12 2 1 16,-4-2-1-16,-6-5 0 0,2-2 0 15,11-4-5-15,4 0-10 16,10-2-11-16,6 3-3 16,8-1 2-16,4 5 6 15,2 6 6-15,-3 1 2 16,-7 2 1-16,-6-1 3 15,-13 0 7-15,-7-1 3 16,-17 0 4-16,-2-2 7 0,-7-13 0 16,1-1-3-16,12-13-18 15,4 1-34-15,20-2-134 32,4-7-103-32</inkml:trace>
  <inkml:trace contextRef="#ctx0" brushRef="#br0" timeOffset="33651.4066">3389 11328 630 0,'0'-2'366'0,"3"-2"-31"15,10 3-132-15,10 0-96 16,9 1-29-16,11 0-40 15,3 0-9-15,1 5-11 16,-2-2-6-16,-6 2-15 16,-8-2-62-16</inkml:trace>
  <inkml:trace contextRef="#ctx0" brushRef="#br0" timeOffset="33870.4453">3439 11478 779 0,'1'1'380'16,"1"1"-142"-16,10 4-85 0,7-1-18 0,12 2-6 15,6 0 2-15,7 0-48 16,1-5-24-16,2-1-33 15,1-3-19-15</inkml:trace>
  <inkml:trace contextRef="#ctx0" brushRef="#br0" timeOffset="34392.4913">4351 11053 1045 0,'-1'2'426'0,"-2"11"-276"16,-4 4-55-16,-1 28-55 15,-2 11-3-15,1 24 0 0,5 9 1 16,4-11-13-16,1-4-5 15,7-26-7-15,1-12-3 16,0-18-28-16,-1-10-46 16,-2-9-161-16,-1-4-224 15</inkml:trace>
  <inkml:trace contextRef="#ctx0" brushRef="#br0" timeOffset="34588.33">4251 11100 874 0,'13'-4'395'15,"12"-1"-172"-15,17-2-116 16,8 0-20-16,15 0-40 16,3 1-18-16,1 4-17 15,2-1-41-15,-3 6-275 0</inkml:trace>
  <inkml:trace contextRef="#ctx0" brushRef="#br0" timeOffset="34821.06">4401 11360 733 0,'-2'0'358'16,"6"0"-97"-16,8 0-68 15,16 2-71-15,7-2-10 16,12 0-43-16,8 2-25 0,-5 0-34 16,8 0-37-16</inkml:trace>
  <inkml:trace contextRef="#ctx0" brushRef="#br0" timeOffset="35545.6829">4717 11724 343 0,'5'-6'206'15,"10"-6"-17"-15,-2 0-11 0,-1-3-30 16,-5-3-9-16,-7 4-11 16,-6 1-10-16,-10 1-23 15,-6 7-10-15,-6 3-32 16,-3 2-14-16,2 11-32 15,4 4-11-15,3 9-11 16,10 3 0-16,9 6 6 16,6-6 3-16,14-5 1 15,2-6 0-15,9-11-1 16,-2-6 0-16,-6-11 3 16,-1-4 3-16,-4-3 9 0,-2 0 3 15,-2 2 4-15,-7 4-1 16,-5 6 0-16,-2 5 2 15,-8 10-1-15,2 6-1 16,2 11-5-16,1 6-4 16,6 6-3-16,-1 0 0 15,5-5 0-15,4-3-1 16,3-10-83-16</inkml:trace>
  <inkml:trace contextRef="#ctx0" brushRef="#br0" timeOffset="35962.9582">4856 11910 382 0,'0'0'273'16,"-1"-2"47"0,2 1-121-16,-1 0-57 0,0 0-16 15,8-4-19-15,13-5-4 16,32-11-31-16,-33 17-17 16,-5 4-31-16,-2 4-9 15,-8 5-1-15,-5 1 1 16,-6 4 0-16,-3 1-1 15,-4-3-6-15,5-2-3 0,5-4-8 16,3-3-3 0,8 0-4-16,4 0 0 15,2 3 6-15,4 3 0 16,-1 3 4-16,-5 3 0 16,-7 4 4-16,-6 3 2 15,-13-2 1-15,-3-1 1 0,-9-12-30 16,-1-7-37-16</inkml:trace>
  <inkml:trace contextRef="#ctx0" brushRef="#br0" timeOffset="36296.9497">5172 11986 959 0,'5'2'406'0,"7"4"-220"16,6 3-52-16,9 7-61 0,6 2-9 16,1 4-24-16,2 0-13 15,-10-2-14-15,-1-2 34 16,-8-4-223-16</inkml:trace>
  <inkml:trace contextRef="#ctx0" brushRef="#br0" timeOffset="36457.327">5434 12007 792 0,'-11'1'466'0,"-10"5"-37"0,-7 4-248 16,-4 7-54-16,-5 4-68 16,-3 3-23-16,6 1-27 15,3 0-3-15,10-2-143 0</inkml:trace>
  <inkml:trace contextRef="#ctx0" brushRef="#br0" timeOffset="37186.0953">4452 10865 424 0,'-9'0'303'0,"-1"0"26"0,2-2-135 15,7 1-36 1,9-3-59-16,3 0-24 16,19 2-42-16,9-2-5 15,20 7-10 1,16 4-4-16,11 8-6 15,0 2 0-15,-12 1-3 0,-13-5 5 16,-21-6-77 0,-11-5-57-16,-11-6-157 0,-6-4-54 15,-12-8 73-15,-7-1 74 16,-11 0 230-16,-2-1 84 16,1 4 43-16,8 2-11 15,4 7-47-15,3 2-30 16,8 4-22-16,0 4 2 0,6 0-9 15,7 5 0-15,1 4-14 16,1-3-7-16,-1 7 14 16,-7 0 24-16,-14-2 42 15,-10 5 10-15,-10 1-24 16,-1-5-27-16,1-3-46 16,4-2-64-16</inkml:trace>
  <inkml:trace contextRef="#ctx0" brushRef="#br0" timeOffset="37708.51">5897 11182 567 0,'0'-6'357'16,"-3"-6"-13"-16,2 8-92 0,-3 13-136 16,3 11-45-16,1 22-65 15,1 15-2-15,5 15 1 16,-3 2 0-16,8-4 2 16,-7-12 1-16,3-18-30 15,4-8-51-15</inkml:trace>
  <inkml:trace contextRef="#ctx0" brushRef="#br0" timeOffset="37914.0466">5663 11441 926 0,'5'0'409'0,"8"-2"-198"15,5-4-26-15,19-1-44 0,12 4-16 16,15 3-35-16,2 4-19 16,3 4-30-16,-6 0-13 15,-3-4-37-15,-1-4-13 16</inkml:trace>
  <inkml:trace contextRef="#ctx0" brushRef="#br0" timeOffset="38354.0461">6760 10994 867 0,'-2'2'372'16,"-2"10"-207"-16,0 14-53 0,7 29-58 15,0 10 2-15,6 24 14 16,4 4-6-16,-3-10-14 16,0-10-8-16,-3-27-16 15,-3-12-4-15,-3-17-51 16,-1-2-78-16</inkml:trace>
  <inkml:trace contextRef="#ctx0" brushRef="#br0" timeOffset="38534.2388">6717 11041 750 0,'7'-5'386'15,"16"-10"-92"-15,13 7-121 16,19 1-100-16,5 3-20 16,11 10-31-16,0 1-10 15,3 4-64-15,0 1-112 0</inkml:trace>
  <inkml:trace contextRef="#ctx0" brushRef="#br0" timeOffset="38763.8155">6808 11277 650 0,'-1'0'364'0,"1"0"-22"16,7 3-175-16,-6-3-66 0,29 1-8 15,55 2-24-15,-20-2-24 16,9 1 19-16,3 0-124 16</inkml:trace>
  <inkml:trace contextRef="#ctx0" brushRef="#br0" timeOffset="39274.8573">7343 11587 583 0,'7'-2'293'16,"0"-8"-81"-16,0-1-28 15,-5 2-44-15,-4-6-22 16,-8 1-35 0,-5-1-11-16,-10 2-25 0,-3 4-10 15,-2 9-25-15,1 6-13 16,4 9-19-16,7 4-1 15,10 3 4-15,7-2 4 16,11-2 8-16,6 0 1 16,10-10 1-16,1-6-1 0,2-2 4 15,-4-6 1 1,-6-7 7-16,-1-1 2 16,-10-2 1-16,0 2-2 0,-8 7-7 15,0 7-3 1,2 6 0-16,-2 4 1 0,0 9 10 15,1 1 4 1,-1 9 1-16,3 4 0 0,2-1-5 16,-5-1-1-16,2-5 1 0,-1-5-47 15</inkml:trace>
  <inkml:trace contextRef="#ctx0" brushRef="#br0" timeOffset="39856.7056">7471 11730 562 0,'-4'-3'314'0,"1"0"-52"16,3 0-77-16,0 2-77 15,0 0-22-15,9-1-33 16,12-2-9-16,31-2-16 16,-26 9-12-16,-6 1-8 15,-4 3-1-15,-9 2 3 16,-9 1 1-16,-10 0 1 15,-4 2-1-15,-2-4-6 16,3 0-3-16,8-3-7 16,6 1-5-16,5 2-2 0,8 2 2 15,5 1 5 1,3 2 4-16,-10 2 2 0,0 0 2 16,-10 2 7-16,-11-1 2 15,-10-2 4-15,-9-5 5 16,-1-6-73-16,4-6-113 15</inkml:trace>
  <inkml:trace contextRef="#ctx0" brushRef="#br0" timeOffset="40443.7189">7794 11876 473 0,'-3'0'308'0,"-1"-4"-8"16,-1 7-149-16,4-3-49 15,0 0-50-15,-1 5-15 16,-1 13-20-16,9 28-3 16,9-35-5-16,1 0-2 0,1-11 3 15,1-5 3-15,-2-4 6 16,-6-9 3-16,-3 0 0 15,-2 0 4-15,-3-1 24 16,4 5 8-16,-5 7 10 16,0 2-7-1,1 7-33-15,-3 6-14 0,0 12-15 16,1 3-2-16,4 12 1 16,1 3-1-16,2 5 2 15,-3 3 1-15,-7 1 0 16,-2 3 5-16,-7-2 15 15,-5 1 17-15,-5-4 16 16,-6-5 2-16,-4-14-2 0,3-9-17 16,3-22-6-1,5-11-6-15,17-15-26 16,3-9-10-16,12-5-40 0,8 0-30 16,6 8-128-16,4 5-175 15</inkml:trace>
  <inkml:trace contextRef="#ctx0" brushRef="#br0" timeOffset="41202.9055">6911 10791 660 0,'-2'-1'307'16,"9"1"-106"-16,8 2-96 15,19 0-43-15,17 3 8 16,26 0-4-16,9 0-17 15,9 3-16-15,-9-3-13 16,-12-4-12-16,-14-1-2 16,-19-1-23-16,-6-1-19 15,-21 1-21-15,-6-3-10 0,-13-1 16 16,-4 0 15-16,-8-6 24 16,-3 0 9-16,-3-3 7 15,4 2 1-15,7 4 0 16,4 4-3-16,8 5 8 15,7 2 7-15,3 7 7 16,5 2 5-16,3 8 3 16,-3 4 2-16,-6 6 35 15,-6 2 25-15,-11-2 37 16,-5 0 4-16,-3-9-36 16,1-4-26-16,4-10-43 15,6-2-39-15</inkml:trace>
  <inkml:trace contextRef="#ctx0" brushRef="#br0" timeOffset="44689.6737">8474 11449 330 0,'-2'0'213'0,"-2"4"4"0,4 0-24 15,0-4-25-15,5 1-5 16,25 3-15-16,63 5-27 16,-26-9-49-16,1 0-19 15,-10 0-22-15,-10-1-10 16,-11 0-64-16,-4-2-92 16</inkml:trace>
  <inkml:trace contextRef="#ctx0" brushRef="#br0" timeOffset="44991.4703">8515 11635 440 0,'4'0'262'0,"3"0"0"16,10-5-117-16,8 4-18 16,22-1-13-16,8 2-22 15,6 2-23-15,-1 4-10 16,-17 4-14-16,-8-3 2 15,-17 3-22-15,-6 2-16 16</inkml:trace>
  <inkml:trace contextRef="#ctx0" brushRef="#br0" timeOffset="46019.3603">9639 11061 899 0,'2'9'351'0,"2"9"-208"16,5 25-105-16,1 10 13 15,-2 20-8-15,0 4-6 16,-5-5-10-16,1-6-4 15,-1-15-4-15,-2-8-4 16,0-13-5-16,3-3-12 16,1-9-201-16</inkml:trace>
  <inkml:trace contextRef="#ctx0" brushRef="#br0" timeOffset="46242.155">9626 11130 951 0,'23'-3'384'0,"32"1"-239"15,4 1-34-15,15 1-43 0,1 0-19 16,-3 1-19-16,4 0-65 15,-12 2-252-15</inkml:trace>
  <inkml:trace contextRef="#ctx0" brushRef="#br0" timeOffset="46480.6368">9621 11378 777 0,'5'0'343'0,"4"2"-124"16,23-2-96-16,8 2-8 15,10 2-3-15,8-2-27 16,-5 1-42-16,-3 6-13 15,1-5-91-15,-13 1-148 16</inkml:trace>
  <inkml:trace contextRef="#ctx0" brushRef="#br0" timeOffset="47276.7856">10294 11604 449 0,'0'-4'231'0,"1"-3"-41"16,-1-3-12-16,-4-1-11 0,-1-2-11 15,-5-1-32 1,-6-1-20-16,-3 4-38 0,-6 5-17 16,-7 6-29-16,-1 6-13 15,5 12-14-15,2 4-7 16,15 1-8-16,7 1-1 16,12-6 4-16,10-1 3 0,13-9 11 15,1-4 5-15,0-6 9 16,-4-4 2-16,-10-4 5 15,1-2 0-15,-9 0-2 16,-1-2-3 0,-2 4-5-16,-6 4-2 0,2 2-5 15,-1 2-8-15,-2 2-7 16,0 0 2 0,0 0 6-16,0 0 6 0,1 6 12 15,4 11 7-15,8 41 4 16,-16-29 4-16,-4 11 0 15,3 1-4-15,-4-2-1 16,5-1-3-16,4-10-8 16,-1-6-1-16,4-10 5 15,-2-7-38-15</inkml:trace>
  <inkml:trace contextRef="#ctx0" brushRef="#br0" timeOffset="47797.21">10423 11797 641 0,'0'-3'320'16,"5"-6"-92"-16,7-1-75 0,4 0-60 15,4 1-5-15,2 4-21 16,-2 5-19-16,1 5-31 16,-3 3-9-16,-6 3-3 15,-8 1 5-15,-8 1 5 16,-8-1 4-16,-4 1 1 16,3-3-2-16,6-4-6 15,5-5-10-15,6-1-6 16,7-1-7-16,8 1-3 15,0 2 4-15,5 10 2 16,-6 2 4-16,-11 7 10 16,-7 2 6-16,-21 1 7 15,-9 1 0-15,-11-3-15 0,2-7-35 16,8-13-134-16</inkml:trace>
  <inkml:trace contextRef="#ctx0" brushRef="#br0" timeOffset="48178.62">10749 11988 765 0,'0'1'421'0,"1"1"-34"16,4 5-264-16,4 3-55 0,6 4-17 16,3 2-3-16,3 5-23 15,1 0-6-15,0 1-28 16,-2-3-63-16,-1-7-232 16</inkml:trace>
  <inkml:trace contextRef="#ctx0" brushRef="#br0" timeOffset="48354.56">10941 12001 776 0,'-7'3'409'16,"-8"-2"-88"0,-3 8-164-16,-3 4-39 0,-3 4-52 15,0 7-25-15,-2 0-26 16,3 2-6-16,1-5-12 15,4-3-62-15</inkml:trace>
  <inkml:trace contextRef="#ctx0" brushRef="#br0" timeOffset="52862.3896">11087 11544 1370 0,'-5'0'577'0,"-3"0"-358"16,0 0-58-16,-2-4-105 0,9 1-31 15,8-1-151-15</inkml:trace>
  <inkml:trace contextRef="#ctx0" brushRef="#br0" timeOffset="53221.9095">11576 11283 875 0,'-2'1'408'0,"-4"6"-165"0,3 9-72 16,-4 11-79-16,0 6-19 16,2 8-26-16,2-2-15 15,3 2-13-15,3-5-6 16,8-7-4-16,5-3-2 0,2-9 0 16,5-5-1-16,4-6-3 15,-4-3 1-15,-1 1-72 16,-6-4-63-16</inkml:trace>
  <inkml:trace contextRef="#ctx0" brushRef="#br0" timeOffset="53490.7613">11541 11176 1206 0,'-3'0'526'0,"2"0"-288"0,0 0-78 16,1-1-106-16,0 0-53 15,0-1-191 1</inkml:trace>
  <inkml:trace contextRef="#ctx0" brushRef="#br0" timeOffset="54094.3034">11355 10950 679 0,'-4'0'291'0,"6"0"-161"16,3 3-25-16,-5-3-54 16,22 4-2-16,53 5 0 15,-18-4-9-15,13 5-6 16,-2-1-2-16,-8 3-10 0,-9-4-6 16,-14-2-2-16,-9-5 0 15,-3-5 5-15,-7-3 1 16,-9-8 1-16,-2-1-4 15,-7-10-6-15,-2-1-4 0,-4 3-5 16,-1 4-3 0,5 15-16-16,1 4-12 0,2 10 1 15,4 5 4-15,1 8 22 16,1 4 20-16,0 1 29 16,-6 0 17-16,-6 2 19 15,-7-4-4-15,-6-4-25 16,-1 0-14-16,3-7-508 15</inkml:trace>
  <inkml:trace contextRef="#ctx0" brushRef="#br0" timeOffset="54641.4757">12552 11159 825 0,'-3'9'360'32,"1"9"-157"-32,-1 18-111 0,0 7-1 15,2 15-13-15,2 5-16 16,4-6-20-16,2-5-9 15,1-15-14-15,1-6-5 16,1-13-65-16,-3-6-103 16</inkml:trace>
  <inkml:trace contextRef="#ctx0" brushRef="#br0" timeOffset="54809.7366">12299 11428 1077 0,'7'2'406'16,"13"-2"-267"-16,14-2-20 0,26 2-8 15,11 0 3-15,8 3-41 16,-4 4-17-16,-9 3-31 16,-11-4-37-16</inkml:trace>
  <inkml:trace contextRef="#ctx0" brushRef="#br0" timeOffset="55206.262">13368 11034 903 0,'-1'4'418'0,"-6"4"-183"16,1 12-104-16,3 21-55 16,0 7-4-16,8 24 17 15,2 5-5-15,3 1-24 16,2-3-9-16,-4-18-20 16,0-11-12-16,-5-17 1 15,-2-7-41-15,-1-10-167 16,-1-5-211-16</inkml:trace>
  <inkml:trace contextRef="#ctx0" brushRef="#br0" timeOffset="55421.3124">13268 11102 726 0,'4'-9'326'16,"16"-10"-126"-16,11 1-63 15,25 2-52-15,16 2-13 16,13 8-42-16,-6 4-7 16,-6 5-8-16,-8 8-3 15,-18-1-12-15,-2 1-48 16,-17-2-183-16</inkml:trace>
  <inkml:trace contextRef="#ctx0" brushRef="#br0" timeOffset="55618.6381">13425 11254 601 0,'0'1'335'16,"9"4"1"-1,9 1-129-15,22 1-34 0,11 0-15 0,11 7-56 16,-4-4-28-16,-3 0-39 15,0-1 42-15,-4-5-377 16</inkml:trace>
  <inkml:trace contextRef="#ctx0" brushRef="#br0" timeOffset="56266.0804">14051 11522 494 0,'6'-6'316'16,"2"-4"-10"-16,0-5-95 16,-2-2-20-16,-9-2-38 15,-5 2-25-15,-13 4-49 16,-3 4-25-16,-4 10-37 16,-54 120-46 15,89-116 0-16,3-3 29-15,3 2 0 0,9 2 2 0,6-6-1 16,-3-1 0 0,-1-6 4-16,-5-2 2 0,-8 0 2 15,0-2 2-15,-11 4-1 16,1 6-3-16,-1 4-5 16,-1-3 0-16,-1 0 6 15,2 17 4-15,4 42 4 16,2-22 1-16,-1 4-1 15,0-4-2-15,2 0 2 16,-1-5 0-16,-4-11-41 16,0-6-57-16</inkml:trace>
  <inkml:trace contextRef="#ctx0" brushRef="#br0" timeOffset="56918.6016">14237 11700 812 0,'0'-3'337'15,"2"-4"-201"-15,9 1-43 16,6 1-35-16,8 5-8 16,3 0-8-16,-3 3-6 15,-4 3-15-15,-6-2-5 0,-9 6 0 16,-7-1 2 0,-11 2 1-16,-2 1-1 0,4-3-6 15,2-2-5-15,8-1-7 16,8-2-1-1,8 4-3-15,6 2 2 16,3 4 2-16,-3 1 0 16,-10 4 2-16,-9 1 3 15,-20-1 6-15,-12 1 2 0,-10-10-19 0,0-3-50 16</inkml:trace>
  <inkml:trace contextRef="#ctx0" brushRef="#br0" timeOffset="57451.1298">14606 11869 603 0,'-3'0'364'15,"-3"1"-41"-15,5 6-186 0,1 3-47 16,1 8-54-16,6 0-9 16,1 4-8-16,-1-5-2 0,4-5-5 0,1-4 1 15,5-11 3-15,2-5 0 16,1-7 7-16,-6-4 1 15,-1-3 29-15,-5 0 13 16,-7-6 24-16,0 4 10 16,-1 6-25-16,-1 4-14 0,1 14-44 31,0 8-15-31,0 14-16 16,0 8-3-16,1 14 6 15,5 5 0-15,1 8 7 16,-1-3 1-16,-10-5 3 0,-6 1 0 15,-10-12 3-15,-5-2 3 16,-2-12 12 0,8-10 7-16,-9-15 2 15,4-11 3-15,7-12-13 16,-7-3-15-16,14-5-42 16,9 3-42-16,9 2-102 15,5 2-48-15</inkml:trace>
  <inkml:trace contextRef="#ctx0" brushRef="#br0" timeOffset="57941.4616">15226 11402 1031 0,'0'0'501'0,"-3"1"-188"16,3 4-133-16,-1-5-41 15,0 0-52-15,-1 0-18 0,2 0-39 16,0 0-10-16,0 0-91 16,0 0 122-1</inkml:trace>
  <inkml:trace contextRef="#ctx0" brushRef="#br0" timeOffset="58216.5089">15695 11220 879 0,'0'-5'492'0,"0"-1"-82"16,-3 2-233-16,3 3-59 16,0 1-76-16,-1 0-21 15,1 0-125-15,0 0-118 16</inkml:trace>
  <inkml:trace contextRef="#ctx0" brushRef="#br0" timeOffset="58528.4352">15682 11340 1000 0,'-2'0'446'0,"1"0"-209"0,1 12-155 16,1 9-51-16,2 14-27 16,0 8 0-16,4 12 0 15,-1 0-1-15,-6 7 0 16,-5-2 1-16,-9-1 49 16,-3-5 18-16,-6-8 17 15,0-4 6-15,1-20-37 16,-2-6-9-16,4-17-12 15,2-9-3-15,6-6-14 16,2-8-13-16,10-9-27 16,3-5-34-16,9-10-86 15,11 0-65-15</inkml:trace>
  <inkml:trace contextRef="#ctx0" brushRef="#br0" timeOffset="59046.8093">15504 10945 784 0,'-1'-1'353'0,"-1"-2"-188"16,4 0-56-16,-2 3-76 15,16 0-21-15,58 5-6 16,-16-2 3-16,11-1 0 15,8-2 2-15,0 2-1 16,-9-1-1-16,-19-1 1 0,-15 5 0 16,-21-5 4-16,-10 0 1 15,-12-4-13-15,-5-4-13 16,-10-5-24-16,-1-6-1 16,1-3 9-16,2-1 11 15,10 6 12-15,5 6-14 16,9 11-1-16,5 5 13 15,8 9 17-15,4 6 27 16,0 10 52-16,-2 4 21 0,-11 4 43 16,-6-1 17-16,-13-8-17 15,-7-4-26-15,-2-7-50 16,-1-4-33-16</inkml:trace>
  <inkml:trace contextRef="#ctx0" brushRef="#br1" timeOffset="87292.1779">21800 4108 313 0,'-22'-1'235'0,"-26"-4"63"16,-2 1-33-16,0 1-18 16,8-2-5-16,7 4-33 0,6 1-23 15,12 3-42-15,1-1-23 16,10-2-33-16,6 2-11 16,3-2-21-16,-3 0-9 15,0 0-4-15,0 0 2 16,1 0-3-16,9 1-1 15,8 0-4-15,33 3-5 16,-13-4-5 0,13 3-3-16,25-3-12 0,14-2-3 15,36 0-3-15,11-3 0 0,8 5-3 16,5 0 0 0,-22 4 0-16,-13 0-2 15,-32 2 3-15,-12 0 1 0,-29-3 3 16,-13 0 3-16,-13-5 26 15,-10-1 17-15,-8-2 11 16,-1-2 0-16,-4 2-24 16,3-2-19-16,4 3-14 15,0 3-3-15,4 1-5 16,-4 0 0-16,0 0 0 16,0-1 0-16,0 1 0 0,0 0 0 15,0 0 0-15,0-1 1 16,0 1 1-16,0 0 0 15,-1 0 0-15,1 0 0 16,0 0 1 0,0-1-1-16,0-1 1 0,-1 1-1 15,0 0 1-15,0 0-1 16,-4-1 0-16,-16-9 0 16,-33-15 1-16,28 13 0 15,-4-4-1-15,2 0 1 16,4 0-2-16,2 4-1 15,12 9-2-15,3 2-1 16,7 2-6-16,10 0-1 0,12 0-2 16,8 0 1-1,13 7 4-15,-2 2 2 0,-1 1 3 16,-2 5 2-16,-11-3 0 16,-2 2 1-16,-5-3 1 15,-5-6 1-15,-1 2 0 16,-3-4 0-16,-5-2 0 15,-2 3-1-15,0-2 0 0,-2-1 0 16,-2-1 0-16,0 0 1 16,0 0-3-16,0 0 1 15,-1 0-1-15,0 0 1 0,0 0 0 16,0 0 1-16,0 0-1 16,0 0 0-16,-1 0 0 15,1 0 0-15,0 0 2 16,0 0 1-16,0 0 0 15,0 0 0-15,-1 0-1 16,1 0-2-16,0 0-1 16,0 0-1-16,0 0-1 15,0 0 0-15,0 0-1 16,-1 0 2 0,-3 8-1-16,-5 2 3 0,-38 32 3 15,27-23 2 1,-2 1 8-16,-1 0 5 0,3-2 2 15,5-5 0-15,5-6-4 0,4-2-5 16,4-5 3-16,4 0-1 16,-1-4-4-16,0 3-25 15,0 0-35-15</inkml:trace>
  <inkml:trace contextRef="#ctx0" brushRef="#br1" timeOffset="87922.4114">22840 4598 863 0,'-1'-7'530'0,"1"-4"-66"16,2 7-224-16,-2-4-69 16,0 9-113-16,-2 3-30 15,-3 15-35-15,0 11 1 16,2 14 8-16,-2 3 5 0,-2 6 7 15,3-2 0-15,0-14-2 16,4-3 1-16,6-13 1 16,-2-11 6-16,0-9-26 15,0-6-57-15,-3-15-157 16,-1-5-103-16</inkml:trace>
  <inkml:trace contextRef="#ctx0" brushRef="#br1" timeOffset="88079.4444">22778 4605 875 0,'4'-5'375'0,"8"-4"-175"15,7-1-41-15,12 5-30 16,5-2-15-16,16 2-49 0,5 5-23 16,0 5-23-16,2-2-37 15,-18 6-176-15,-9 1-197 16</inkml:trace>
  <inkml:trace contextRef="#ctx0" brushRef="#br1" timeOffset="88287.4788">22823 4744 652 0,'-2'0'339'0,"5"1"-56"0,9-1-133 16,9-1-20-16,13-1-38 16,4-1-25-16,10 2-74 15,-2 1-108-15</inkml:trace>
  <inkml:trace contextRef="#ctx0" brushRef="#br1" timeOffset="88625.8827">23046 4948 321 0,'-2'1'224'15,"0"3"22"-15,0-5-64 0,2-1-7 0,0 1-12 16,0 0-15-16,0 0-20 15,8-2-5-15,5-11-18 16,28-28-8-16,-32 29-4 16,-3 7-5-1,-4 4-21-15,0 4-17 0,-3 9-28 16,-1 4-11-16,-3 10 5 16,0 2 4-1,2 2-5-15,0 0-1 0,1-9-8 16,2-4-2-16,4-2 11 15,2-7-23 1,2 2-131-16,0-2-107 16</inkml:trace>
  <inkml:trace contextRef="#ctx0" brushRef="#br1" timeOffset="89022.6319">23249 4910 864 0,'2'-5'373'0,"5"-3"-181"0,3 1-45 0,7 3-46 15,-1 4-17-15,4 8-39 31,0 2-10-31,-5 4-14 16,-9 0-4-16,-11 0-3 0,-6-2 0 16,-5 1 4-16,5-1 1 15,7-7-5-15,-1 0-2 16,11-5-3-16,7 0-3 16,2 0-1-16,1 2 0 15,-2 4 4-15,-4 0 1 16,-9 4 20-16,-3 1 7 0,-12 0 8 15,-8 2 0-15,-9-4-17 16,2 0-5-16,3-4-136 16,9 0-105-16</inkml:trace>
  <inkml:trace contextRef="#ctx0" brushRef="#br1" timeOffset="89329.6718">23541 5031 859 0,'0'0'405'16,"3"2"-156"-16,3 0-57 16,-6-2-56-16,0 0-17 15,17 8-36-15,32 20-19 0,-32-15-33 16,-1 1-10-16,-3 0-9 16,-5 1-14-16,-1-3-113 15,1-2-75-15</inkml:trace>
  <inkml:trace contextRef="#ctx0" brushRef="#br1" timeOffset="89487.0054">23768 5028 897 0,'-2'-3'454'0,"-8"2"-159"16,-1 4-62-16,-8 2-106 16,-7 6-26-16,-10 4-32 0,-2 2-20 15,1 0-28-15,3 1-4 16,13-2-112-16,7-6-104 15</inkml:trace>
  <inkml:trace contextRef="#ctx0" brushRef="#br1" timeOffset="90120.7991">22956 4439 768 0,'0'0'399'16,"-6"-2"-121"-1,9 2-121-15,-3 0-30 0,7-1-29 16,23 0-6-16,64 2-7 16,-26 0-11-16,7 10-28 15,-6-1-11-15,-8-1-16 16,-6 4-2-16,-14-7 5 15,-4-3 3-15,-16-5 10 16,-11-6-2-16,-10-4-24 16,-7-4-9-16,-5-2-18 15,0 2-8-15,-2 1 4 16,6 10-3-16,2 8-17 0,1 4-1 16,5 12 1-16,0 4 11 15,0 5 33-15,1-3 9 16,-1 0 13-1,-3-7-3-15,-5-6-71 0</inkml:trace>
  <inkml:trace contextRef="#ctx0" brushRef="#br1" timeOffset="91009.0333">21360 2753 704 0,'2'-17'406'0,"1"-16"-85"15,1 1-79-15,0 6-23 16,-1 13-45-16,-3 7-41 15,-1 19-59-15,1 16-23 16,-5 31-45-16,4 22 1 16,0 27 7-16,-5 10-4 15,6 17 2-15,0 3-1 16,0-1-1 0,1-2 1-16,2-17-6 0,3-11 0 15,5-20 1-15,-2-7 0 16,2-22 5-16,-1-5 3 0,-5-16 4 15,5-9 4-15,-6-23 19 16,1-12-30 0,-1-21-22-16</inkml:trace>
  <inkml:trace contextRef="#ctx0" brushRef="#br1" timeOffset="91708.535">21413 2627 689 0,'-4'-2'432'0,"2"-7"0"15,-1 8-223-15,-2 0-34 0,-3 1-70 16,-3 5-27-16,-8 9-49 16,-6 5-11-16,-3 9-4 15,-6 2 4-15,1-1 0 16,4 0 0-16,8-7-4 0,5-5-4 16,10-8 0-16,2-5 4 15,6-6 10-15,4-6 3 16,6-10-4-16,6-3 0 15,5-8-12-15,4 0-4 16,1-1 1-16,-13-9-4 16,7 19 1-16,-8 0-1 15,7 20-5-15,-6 12 0 16,-7 4-4-16,3 7 1 16,-4 6 4-16,17 10-2 0,2-1 4 15,5-7 31-15,3-3-160 16</inkml:trace>
  <inkml:trace contextRef="#ctx0" brushRef="#br1" timeOffset="92226.393">20533 2111 590 0,'2'-2'357'0,"-2"-4"-35"0,3 1-76 16,-3 5-69-16,0 0-37 16,0 0-33-16,1 27-8 15,4 45-29-15,-1-22-5 16,2 0-23-16,-2-1-10 16,3-13-10-16,-1-7-8 0,-1-11 2 15,-2-10-52 1,-2-8-131-16,-1-8-134 0</inkml:trace>
  <inkml:trace contextRef="#ctx0" brushRef="#br1" timeOffset="92389.9244">20529 2119 1036 0,'-1'-8'433'0,"6"-11"-260"16,5 4-52-16,17 4-74 15,7 3-22-15,13 6-24 16,3 2-3-16,1 2-80 16,0 5-159-16</inkml:trace>
  <inkml:trace contextRef="#ctx0" brushRef="#br1" timeOffset="92580.2172">20529 2308 969 0,'4'-2'415'16,"10"-1"-195"-16,10-1-151 16,9-1-10-16,15 3-28 15,-2 2-6-15,0 1-93 16</inkml:trace>
  <inkml:trace contextRef="#ctx0" brushRef="#br1" timeOffset="93498.5539">20656 2543 662 0,'-1'3'330'0,"2"-3"-109"16,3-5-45-16,-4 4-59 16,0 0-10-16,16-10-11 15,37-34-12-15,-28 29-17 16,-7-1-11-16,-6 10-9 16,-5 3-3-16,-5 4-18 15,0 4-10-15,-2 5-16 16,-2 5-4-16,2 8 3 15,0 3 3-15,3-2 4 16,-1-3 22-16,4-7-169 16,2-5-135-16</inkml:trace>
  <inkml:trace contextRef="#ctx0" brushRef="#br1" timeOffset="93880.4771">20851 2501 782 0,'2'-7'417'16,"8"0"-91"-16,9 2-174 15,-7-4-33-15,9 9-56 16,-2 1-20-16,-11 0-21 15,5 6-5-15,-9 1-4 16,-1 1-1-16,0 2 1 16,0-5 0-16,-3-3 5 15,0-3-4-15,0-1-5 0,0 0-4 16,0 0-8-16,0-1-3 16,0 1-2-16,0 1 1 15,4 1 1-15,-4-1 4 0,7 19 10 16,-13 30 5-16,-11-29 7 15,1-2-10-15,1-9-112 16,3-8-137 0</inkml:trace>
  <inkml:trace contextRef="#ctx0" brushRef="#br1" timeOffset="94370.5207">21113 2486 475 0,'0'0'259'15,"-2"0"-43"-15,0 3-48 16,1-3-52-16,1 0-16 0,-1 0-23 16,1 4-8-1,0 6-12-15,0-2-7 0,8 31-12 16,-2-35-3-16,3-6 9 16,3-2 3-16,-1-9-1 15,1 2-2-15,-4-1 4 16,-2-1 5-16,-4 7-3 15,0 0-3-15,-1 5-28 32,2 4-16-32,-3-3-12 0,0 1-4 15,-2 28 1-15,-4 37 5 0,-6-22 5 16,-3 2 1-16,-10 2 10 0,-8-6 5 31,-4-4 2-31,-2-10 10 16,4-15 8-16,1-12-1 0,5-18-31 15,3-7-59 1,7-11-222-16</inkml:trace>
  <inkml:trace contextRef="#ctx0" brushRef="#br1" timeOffset="95162.9657">20614 1929 673 0,'-3'0'350'0,"2"1"-104"16,1 0-67-16,0-1-56 16,0 0-21-16,15 1-13 15,46 5-12-15,-9-7-21 16,5-5-16-16,5 5-16 16,-4-1-6-16,-14 2-5 15,-3 1 1-15,-15-2 3 16,-5-1 0-16,-7 0-6 0,-6 1-11 15,-6-2-8-15,-2 0-5 16,-4-3-2-16,3 5 8 16,-1 0 7-16,-7-6 3 15,-35-35-2-15,35 31-5 16,2 7-6-16,5 2-13 16,4 6 0-16,-2 2 3 15,0-6 11-15,0 0 17 16,6 10 23-16,24 36 8 15,-23-29 14-15,-1 0 7 16,-2 0 17-16,-5-1 5 0,-5 1 14 16,-3 1-1-16,-5-2-25 15,-1-1-12-15,-1-3-44 16,-2 1 365-16</inkml:trace>
  <inkml:trace contextRef="#ctx0" brushRef="#br0" timeOffset="110213.3149">1820 13102 920 0,'-2'-7'453'0,"-2"-9"-142"0,4-1-72 16,0-13-88-16,6-2-37 16,11-12-47-1,4-3-4-15,15 14-10 0,3 6-9 16,6 26-22-16,3 10-15 16,18 21-9-16,4 8 3 15,11-1 2-15,3 2 3 16,-10-14 0-16,-10-7-3 0,-21-9 5 31,-13-6 0-31,-20-2 35 0,-10-2 16 0,-9-1 15 16,-5 2-3-1,-8-4-29-15,-2 2-18 0,3-2-13 16,0-3-1-16,9 2-4 16,1-2-40-1,10 5-152-15,-1-3-119 0</inkml:trace>
  <inkml:trace contextRef="#ctx0" brushRef="#br0" timeOffset="110620.3864">2435 12876 682 0,'-3'-2'437'0,"-2"-3"4"15,3 5-172-15,2 0-141 16,0 0-51-16,9 10-60 15,48 42 5-15,-22-24-8 0,3 0 1 16,3-7-4-16,-3 1-3 16,-5-13 6-16,-5-2 0 15,-13-5 6-15,-6-2 5 16,-8-2 54-16,-8 3 7 16,-12 4 4-16,-10 5 5 0,-10 8-45 15,-1 3-5-15,5 6-8 16,4-2-11-16,8-1-15 15,6-6-5-15,14-12-150 16</inkml:trace>
  <inkml:trace contextRef="#ctx0" brushRef="#br0" timeOffset="111391.3923">3641 12736 735 0,'-1'-1'399'0,"-7"-2"-80"15,-5 0-68-15,-5 3-85 16,-4-1-31 0,-10-3-46-16,2 2-17 15,-19-5-26-15,-4 1-13 16,6 0-20-16,0 3-7 0,20 1-13 0,10 2-13 16,17 1-40-16,8 2-1 0,18 7 9 15,12 3 13-15,11 12 39 16,-2 3 2-16,-12 12 5 31,-11 6 3-31,-23 10 9 16,-15 1 3-16,-22-1 0 0,-11-7-4 0,-5-13-6 15,9-3-1-15,17-15 4 32,11-5 11-32,13-10 18 15,1-4 4-15,11-2 0 16,10 0-7-16,19 5-24 15,7 2-5-15,2 9-8 16,-3 1-2-16,-11 3 4 16,-4 0 20-16,-1-3-171 15</inkml:trace>
  <inkml:trace contextRef="#ctx0" brushRef="#br0" timeOffset="111599.062">3684 13048 928 0,'1'-3'413'0,"14"-7"-189"15,2 6-101-15,18-3-81 16,10 9-8-16,4 2-20 16,3 0-3-16,-14 1-17 15,-12-4-39-15,-14 5-147 16,-8-3-156-16</inkml:trace>
  <inkml:trace contextRef="#ctx0" brushRef="#br0" timeOffset="111734.5224">3876 13046 613 0,'0'4'371'16,"0"3"-39"-16,1 10-126 16,-2-1-34-16,0 11-47 0,-1 4-29 15,-2 1-39-15,3-2-17 16,5-9-13-16,4-1-74 15,8-8-247-15</inkml:trace>
  <inkml:trace contextRef="#ctx0" brushRef="#br0" timeOffset="112161.9813">4375 13127 860 0,'-8'-6'437'15,"-10"-8"-119"-15,-9-2-42 0,-12 0-68 16,0 3-48-16,-1 4-80 16,2 4-32-16,8 7-62 15,2 5-5-15,13 13-7 16,6 2 2-16,9 4 7 16,11 0 5-16,11-4 1 15,5-4 2-15,7-6 1 0,2-8 2 16,-2-7 6-1,-3-8 3-15,-6-5 10 0,-7-1 5 16,-5-3 6-16,-5 1 3 16,-8-1-1-16,0 5-7 15,-1 7-25-15,0 7-10 0,1 9-10 16,2 7 1-16,7 5 16 16,-1 3 3-16,9 1 4 15,1-1 0 1,-2-6 2-16,0-4 2 0,-2-13 9 15,0-2 19-15,-1-12 24 16,-2-6 3 0,0-2-5-16,-4-2-11 0,-1 2-127 15,5 5-102-15</inkml:trace>
  <inkml:trace contextRef="#ctx0" brushRef="#br0" timeOffset="112621.2273">5404 13106 755 0,'-4'9'388'0,"-8"9"-104"0,-7 4-38 16,-12 6-97-16,-2-4-33 15,-5-3-54-15,-2-6-18 16,5-14-26-16,1-5-17 0,7-11-28 16,5-5-9-1,10-2-4-15,8 0 8 0,9 1 15 16,7 3 7 0,9 6 16-16,2 4 13 0,4 15 7 0,2 5-3 31,2 17-7-31,0 6-5 15,-5 6-2-15,-4 3-1 0,-11-11-41 16,-5-3-77-16</inkml:trace>
  <inkml:trace contextRef="#ctx0" brushRef="#br0" timeOffset="112784.85">5230 12828 1244 0,'0'-6'582'16,"0"-5"-253"-16,1 8-202 16,4 8-63-16,3 10-55 15,8 9-97-15</inkml:trace>
  <inkml:trace contextRef="#ctx0" brushRef="#br0" timeOffset="113445.9644">5557 12685 908 0,'7'7'323'15,"13"8"-257"-15,8 2-36 16,15 2 14-16,9-3-1 15,2-10-3-15,-4-4-6 16,-16-7 3-16,-11-2 5 16,-13-3-8-16,-8-4-5 0,-10-3-11 15,-6-2-8-15,-9 3 10 16,1 2 6-16,4 7-6 16,6 7-16-16,8 10-24 15,2 4-11-15,12 9-2 16,5 1 11-16,8 1 13 15,2 3 4-15,-7 0 3 16,3-3 2-16,-13 0 4 16,-5-4 3-16,-6-5 12 15,-8-2 2-15,-5-2 1 16,-1-4-2-16,0 4-16 16,1 3-8-16,7 8-11 15,1 5-2-15,7 4 1 0,4 4 3 16,0 3 1-16,1 2 27 15,-10 1 40-15,-9-1 20 16,-9-2 39-16,-11-4-18 16,-5-10-6-16,0-8-4 15,4-17-21-15,4-7-9 16,17-13-55-16,11 0-43 0,16-1-110 16,11 1-55-16,15 9-264 15</inkml:trace>
  <inkml:trace contextRef="#ctx0" brushRef="#br0" timeOffset="113888.8977">6093 13229 465 0,'3'-7'310'0,"0"-5"30"0,-2-2-62 0,-2 0-56 15,-2 1-32 1,-7 1-49-16,-2-6-14 15,-8 4-26-15,-3-2-14 0,-5 7-35 16,6 9-29 0,5 8-35-16,-1 9-6 15,8 9-5-15,2 4 9 16,4 2 4-16,8-2-1 0,10-8 3 16,4-6-1-16,10-11 6 15,-1-5 3-15,1-12 10 16,-3-5 5-16,-3-7 7 15,-4-2 1-15,-5-3 4 16,-2 2 3-16,-1 7 1 0,-3 3-4 16,-2 13-18-1,0 3-9-15,2 9-11 16,2 5 0-16,4 5 6 16,-1 9 3-16,2 1 1 15,0-1 1-15,2-7 2 16,2-5-1-16,2-10 3 15,2-5 5-15,-1-12 6 16,-1-3 3-16,-2-6-1 16,-2-1 7-16,-4-1-124 15,-2 3-106-15</inkml:trace>
  <inkml:trace contextRef="#ctx0" brushRef="#br0" timeOffset="114179.4317">6767 13127 835 0,'-9'10'469'16,"-6"7"-96"-16,-8 6-155 15,-5 1-60-15,-6 3-80 16,1-2-33-16,-2-7-24 16,3-9 2-16,4-13-12 15,-1-6-10-15,13-6-19 16,2 1-7-16,9-4-2 15,7 1 2-15,11-2 16 16,5 3 9-16,10 9 23 16,2 5 9-16,-5 10 3 15,-8 9-4 1,-9-8-1-16,2 1-2 0,20 34-4 0,-4 3 33 16</inkml:trace>
  <inkml:trace contextRef="#ctx0" brushRef="#br0" timeOffset="114555.8967">7374 13100 990 0,'0'1'420'0,"8"10"-208"16,-2 1-107-16,19 18-61 16,11 7-1-16,10 6-14 15,5 2-6-15,-5-8-1 16,-9-9-63-16,-14-10-207 16</inkml:trace>
  <inkml:trace contextRef="#ctx0" brushRef="#br0" timeOffset="114743.0173">7701 13117 1075 0,'-17'7'526'16,"-13"4"-181"0,-14 7-164-16,-4 4-34 15,-3 4-69-15,7 2-33 0,6-2-30 16,11 0-8-16,9-8-81 0,5-4-77 15</inkml:trace>
  <inkml:trace contextRef="#ctx0" brushRef="#br0" timeOffset="114925.8557">7858 12839 1088 0,'-4'-3'512'15,"-7"-2"-187"-15,2 7-261 16,-2 9-34-16,4 14-234 16</inkml:trace>
  <inkml:trace contextRef="#ctx0" brushRef="#br0" timeOffset="115143.3034">7878 13071 1052 0,'-1'0'531'0,"-3"0"-175"15,12 6-207-15,7 2-60 0,14 8-59 16,6 3-4-16,3 9-10 15,2 8-4-15,-10 0 8 16,-5-4-62-16,0-4-152 16,-9-12-187-16</inkml:trace>
  <inkml:trace contextRef="#ctx0" brushRef="#br0" timeOffset="115317.0048">8200 13076 1294 0,'-15'2'518'16,"-23"7"-327"-16,-3 4-62 0,-3 12-59 16,-5 4-20-1,5 8-35-15,2 5-9 0,16-8-24 16,6-4-68-16,19-16-269 16</inkml:trace>
  <inkml:trace contextRef="#ctx0" brushRef="#br0" timeOffset="115641.612">8660 13059 1222 0,'-3'0'628'0,"0"-2"-177"0,-1 2-265 15,3 0-71-15,0 0-82 16,0 0-19-16,1 0-15 15,0 0-20-15,0 0-160 16,0 0-157-16</inkml:trace>
  <inkml:trace contextRef="#ctx0" brushRef="#br0" timeOffset="115899.6274">8610 13259 834 0,'-1'0'489'0,"0"0"-49"16,1 1-147-16,0-1-112 15,0 0-37 1,0 0-21-16,0 0-2 0,0 0-5 15,0 0-12-15,0 0-42 0,0 0-17 16,0 0-25 0,0 0-4-16,0 0 42 0</inkml:trace>
  <inkml:trace contextRef="#ctx0" brushRef="#br0" timeOffset="116737.8726">9681 12810 871 0,'3'0'473'16,"7"-3"-142"-16,-1 10-150 0,-2 2-55 16,-4 20-75-16,-2 15-15 15,5 21 10-15,-2 6 3 16,6 5-7-16,-8-9-7 16,1-4-13-16,-1-6-6 15,-3-18 10-15,0-8-75 16,4-18-147-16,-3-11-97 15</inkml:trace>
  <inkml:trace contextRef="#ctx0" brushRef="#br0" timeOffset="116951.9086">9622 12842 823 0,'4'-5'388'0,"11"-2"-130"16,15 3-80-16,18-2-86 15,6 4-12-15,22 2-42 16,2 0-19-16,0 1-1 16,3 1-43-16,-21 0-172 0</inkml:trace>
  <inkml:trace contextRef="#ctx0" brushRef="#br0" timeOffset="117187.2278">9762 13142 1072 0,'9'-4'440'16,"10"-2"-263"-16,13 3-31 0,11 4-41 15,6 4-36-15,4-4-47 16,-2 3-6 0,-6 0-258-16</inkml:trace>
  <inkml:trace contextRef="#ctx0" brushRef="#br0" timeOffset="117815.7254">10343 13366 700 0,'1'-9'351'16,"1"-12"-96"-16,-3-3-33 15,-8-2-44-15,-2-1-15 16,-4 4-29-16,-4 3-26 0,-2 10-58 16,-1 4-25-16,0 12-42 15,4 6-14-15,4 8-5 16,2 6-2-16,10 4 7 15,6 1 7-15,12-2 8 16,5-5 10-16,2-11 6 16,2-3 2-16,-7-12 9 15,1-4-1-15,-5-7 1 16,-3-6 0-16,0-2 0 16,-5 0 1-16,0 7 1 15,-6 3 0-15,-2 8-13 16,0 5-5-16,-5 8-9 15,3 11-1-15,3 10 8 0,-1 5 7 16,5 5 4-16,-3 1 3 16,3-3 6-16,-2-6-3 15,2-5 3-15,1-6-3 16,0-11-4-16,1 0-5 16,2-8-127-16</inkml:trace>
  <inkml:trace contextRef="#ctx0" brushRef="#br0" timeOffset="118212.0381">10457 13584 631 0,'0'0'401'0,"0"-4"-8"0,2-4-165 16,10 3-108-16,0-3-36 15,9 6-36-15,7 5-14 16,1 4-24-16,-2 3-4 0,-6 8-6 16,-12-5-1-16,-12 2 4 15,-8-1 1-15,-2-4 8 16,0-2 2-16,6-7-8 15,4 1-10-15,6-2-10 16,-3 0-5-16,0 0 2 16,16 1 6-16,30 7 3 15,-35 1 4-15,-15 6 11 16,-9 2 6-16,-18 3 7 16,-7 0 2-16,0-6-67 15,4-8-60 1</inkml:trace>
  <inkml:trace contextRef="#ctx0" brushRef="#br0" timeOffset="118590.0436">10804 13635 898 0,'-1'0'424'16,"1"0"-162"-16,7 2-139 16,-7-2-41-16,0 0-14 15,16 1-2-15,36 49-17 16,-28-27-14-16,0 1-16 16,-4-4-5-16,-9-3-5 0,-2 0-17 15,-1-4-115-15,-1-1-120 16</inkml:trace>
  <inkml:trace contextRef="#ctx0" brushRef="#br0" timeOffset="118784.0958">11013 13672 742 0,'-6'1'390'0,"-9"1"-82"15,0 1-108-15,-2 2-92 16,-1 5-24-16,-1 5-39 15,-6 4-15-15,1 10-10 16,-1-1-7-16,3-2-7 16,5-3-1-16,5-10-15 15,7-4-66-15,9-9-256 16</inkml:trace>
  <inkml:trace contextRef="#ctx0" brushRef="#br0" timeOffset="119801.6837">9830 12601 766 0,'-4'0'360'0,"5"0"-140"0,4 3-142 15,-5-3-31-15,16 1-12 32,56 3 10-32,1-3-4 15,12-1-5-15,0 2-14 16,-8 2-8-16,-17-1-6 15,-10 1-25-15,-19-4-94 16,-5 3-84-16,-59-48-487 63,1 0 863-48,33 46-49-15,-1 2 105 0,0-2-51 16,0-1-82-16,0 0-33 15,0 0-11-15,14 16 13 16,22 36 13-16,-27-27 4 16,-11 1 2-16,-5-4-14 15,-3-5-29-15,-4-2-13 16,5-8-78-16,4-5-155 0</inkml:trace>
  <inkml:trace contextRef="#ctx0" brushRef="#br0" timeOffset="120282.5566">11220 13148 701 0,'1'-1'431'15,"2"-1"11"-15,10 2-291 16,6 0-51-16,13 2-41 15,8 1-10-15,8 2-22 0,-1 1-11 16,-6-2-5-16,-2 1-25 16,-12-3-102-16,-4-2-73 15</inkml:trace>
  <inkml:trace contextRef="#ctx0" brushRef="#br0" timeOffset="120538.2843">11258 13303 657 0,'0'1'331'15,"2"1"-66"-15,9 1-120 16,12-1-7-16,13 0 5 15,2-1-10-15,13 1-39 16,-4 0-19-16,-6-1-33 0,-3-1-14 16,-11 4-14-16,-7-2-3 15,-7 1-279-15</inkml:trace>
  <inkml:trace contextRef="#ctx0" brushRef="#br0" timeOffset="131489.6606">20723 3344 770 0,'-13'-10'344'0,"-18"-12"-161"16,-11 6-60-16,-14 8-56 15,-4 5-17-15,-13 4-20 16,-6 4 0-16,-8 12 1 15,-4 4 4-15,1 18 1 16,9 11-7-16,6 15-12 0,1 2-4 16,14 12-8-1,6 2-1-15,24 15-4 0,19 7-4 16,29-7 2-16,26 0-1 16,24-21 3-16,10-6 3 15,26-13 2-15,8-13 4 16,22-23 9-16,10-19 39 0,10-34 42 15,-9-15 17-15,-17-20 40 16,-16-7-16-16,-36-4 1 16,-23-13-13-1,-32-6-40-15,-21 3-25 0,-38 8-46 16,-14 15-8-16,-33 14-16 16,-14 10-4-16,-20 8-1 15,-2 7-1-15,26 17 4 16,12 1 18-16,38 16-111 15,12 2-86-15,23 12-295 16</inkml:trace>
  <inkml:trace contextRef="#ctx0" brushRef="#br0" timeOffset="132549.622">24169 4524 396 0,'5'-5'245'0,"9"-1"-27"0,-14-7-88 16,-3-5-6-16,-4-4-11 16,-8-3 9-16,-7-3 18 15,-5 1-6-15,-15-3-32 16,-11-1-18-16,-14 2-37 15,-2 1-7-15,-20 5-20 16,-3 6-7-16,-16 3-7 16,-4 4-4-16,8 0 12 15,3 5 3-15,11 7-1 16,-5 6-2-16,9 16-11 0,-1 8-3 16,-3 20 0-1,-1 16 3-15,-5 14-2 0,6 5-2 16,24 4-8-16,15 2-2 15,41 16-2-15,16-1 3 16,33-6 0-16,25-8 0 16,40-21 4-16,11-7 1 0,36-13 7 15,17-8 6 1,18-27 16-16,21-16 7 0,12-27 8 16,-3-15 25-16,-22-17 23 15,-22-7 0-15,-45-13 56 16,-28 1-15-16,-60-21-18 15,-31-9-13-15,-61 2-76 16,-28-5-16-16,-30 10-24 16,-21 4 1-16,-5 6 0 15,-5 9-42-15,2 24-129 16,-1 16-68-16</inkml:trace>
  <inkml:trace contextRef="#ctx0" brushRef="#br0" timeOffset="135286.9727">12222 12766 742 0,'-2'-10'398'0,"-2"-4"-72"0,0 4-97 16,4 16-114-16,2 15-49 15,4 25-77-15,2 17 6 16,-1 18 9-16,-2 1 8 15,-1-3 4-15,-1-2 2 0,1-7-2 16,-5-3-1 0,4-13-2-16,2-7 1 15,-2-23-18-15,6-9-50 0,-5-17-155 16</inkml:trace>
  <inkml:trace contextRef="#ctx0" brushRef="#br0" timeOffset="135516.693">12155 12796 781 0,'6'-1'334'15,"1"-3"-157"-15,15 4-95 0,12 5-8 16,19-1-4-16,12 3-16 15,12-2-15-15,-3-3-10 0,-5 0-45 16,-9 0-98-16</inkml:trace>
  <inkml:trace contextRef="#ctx0" brushRef="#br0" timeOffset="135731.5265">12260 13143 1036 0,'2'-1'419'0,"3"1"-234"0,24-5-108 16,10-1-10-16,27 3-12 15,9 0-11 1,1 3-32-16,-4 0-24 0,-7 2-248 0</inkml:trace>
  <inkml:trace contextRef="#ctx0" brushRef="#br0" timeOffset="136093.2037">12704 13489 738 0,'4'-6'322'0,"3"-3"-153"0,4-5-14 15,-3-6-18-15,0-1-6 16,0-3-6-16,-5 0 0 15,-1 6-20-15,-2 5-11 16,-3 8-38-16,0 5-21 16,-1 13-22-16,4 7-13 15,4 13-6-15,-1 4-1 16,3 3 6-16,-5-3 1 16,-1-7 4-16,2-5 0 0,5-8-3 15,-1-4-23-15,2-9-154 16,0-1-188-16</inkml:trace>
  <inkml:trace contextRef="#ctx0" brushRef="#br0" timeOffset="136441.0266">12846 13415 619 0,'2'-7'401'0,"0"-6"16"16,14 3-242-16,3 1-46 16,6 3-62-16,6 6-19 15,-3 4-34-15,-4 4-6 16,-10 7-3-16,-11 4-1 0,-8 1 1 16,-7 0 1-1,-2-2 0 1,4-6 0-16,8-7-12 0,5-1-4 15,12-2-3-15,2-1 0 0,6 1 10 16,0 3 2-16,-5 0 1 16,-3 5 4-1,-15 4 9-15,-11-1 5 0,-16 5 2 16,-11-3-4-16,-5 0-14 16,7-5-69-16</inkml:trace>
  <inkml:trace contextRef="#ctx0" brushRef="#br0" timeOffset="136677.6669">13181 13562 703 0,'1'-1'444'0,"2"1"-36"0,7 4-220 15,4 4-62-15,3 6-74 16,3-3-13-16,-2 6-15 16,2-4-5-16,-6 3-7 15,-4-3-6-15,-1-3-161 16,-1-3-195-16</inkml:trace>
  <inkml:trace contextRef="#ctx0" brushRef="#br0" timeOffset="136805.9239">13360 13546 1134 0,'-7'0'539'16,"-14"5"-248"-16,-1 4-81 0,-8 7-114 15,3 5-41-15,5 4-22 16,0 0-16-16,6-2-39 0,5-3-121 16</inkml:trace>
  <inkml:trace contextRef="#ctx0" brushRef="#br0" timeOffset="137753.6438">12444 12599 922 0,'-1'-2'351'0,"1"1"-261"16,8 5-40-16,20-4-40 16,13 4 5-16,23-1 0 15,4-3-2-15,10 0-3 16,0 0-1-16,-8-4 0 16,-6 0-1-16,-20-2 0 15,-10-2-2-15,-17 5-1 0,-4 3 1 16,-9-1 8-16,-3 0 4 15,-1-2 2-15,0 1-1 16,-1 1-8-16,0 0-4 16,0 0 11-16,0 0 12 15,1 0 17-15,0 0 4 0,0 1-9 16,0 0-13-16,0 0-15 16,0 0-5-16,0 0-1 15,0 0 1-15,0 0 0 16,0 0 1-16,0 0 0 15,0 0 5-15,0 0 8 16,0 0 1-16,0 0-3 16,0 0-8-16,0 0-10 15,0-2-3-15,-1 2-1 16,-1 0-3-16,1 0 0 16,0 0 0-16,0-1 4 15,0 0 5-15,-4 0 5 16,-9-1 2-16,-28-6-2 0,33 2-4 15,4 0-6-15,5 4-6 16,6 2-10-16,1 3 0 16,6 8 2-16,6 0 2 15,7 3 7-15,3 0 1 16,0 1 4-16,-2-5 1 16,-10-4 5-16,-8 0 4 0,-8-5 5 15,-4 0 1-15,-13 2 11 16,0 3 2-16,-5 3 1 15,0 4-2-15,7 0-15 16,5-2 18-16,11 1 50 16</inkml:trace>
  <inkml:trace contextRef="#ctx0" brushRef="#br0" timeOffset="138241.3296">13820 13002 1096 0,'-3'-2'499'0,"1"2"-267"15,0 7-71-15,2-7-122 16,1 17-28-16,13 56-8 16,-3-24 2-16,3 5 0 15,-2 1 1-15,-4-5 6 0,-4-8-48 16,-2-10-148-16,-2-9-168 15</inkml:trace>
  <inkml:trace contextRef="#ctx0" brushRef="#br0" timeOffset="138405.4581">13672 13192 887 0,'-3'-2'483'15,"-2"-3"-111"-15,16 5-204 16,5-2-47-16,29 1-63 15,12 1-9-15,18-4-21 16,8 4-6-16,-4 0-20 16,-7 4-116-1</inkml:trace>
  <inkml:trace contextRef="#ctx0" brushRef="#br0" timeOffset="138972.903">14626 12914 994 0,'0'-1'456'0,"-6"1"-227"16,2 8-74-16,-5 18-96 0,1 6-32 15,1 21-17-15,4 6-3 16,3 9-3-16,0 7-1 16,7-1 1-16,0-4 1 15,-1-22 0-15,5-12-2 16,-3-23-16-16,1-13-20 16,-1-16-56-16,-1-11-33 15,-6-18-70-15,-2-4-42 16,-6-11-27-16,-7-7 27 15,-4-6 89-15,-6-6 106 0,2 9 147 16,3 12 46-16,2 17 51 16,6 18-20-16,7 9-31 15,4 2-32-15,17 5-49 16,13 0-20-16,15 1-28 16,18 0-3-16,17 4-7 15,10 2-4-15,6 2 19 16,-6 3-81-16</inkml:trace>
  <inkml:trace contextRef="#ctx0" brushRef="#br0" timeOffset="139197.494">14594 13181 786 0,'10'0'377'0,"5"-4"-151"15,19 2-98-15,20 1-16 16,19-1-57-16,9 0-19 16,1 6-22-16,-8 0-103 0</inkml:trace>
  <inkml:trace contextRef="#ctx0" brushRef="#br0" timeOffset="139589.0688">14931 13460 421 0,'7'-6'311'0,"9"-4"78"16,4-3-96-16,6 5-90 16,1 4-39-16,3 10-84 15,-5 7-33-15,-6 4-23 16,-4 6-9-16,-19 3-1 15,-10 2 0-15,-13 3-1 16,-7-3 0-16,7-4-5 16,6-5-3-16,16-9-4 15,9-5 0-15,14-5 4 0,7-1 2 16,4-3 3-16,-2 1-1 16,-3 0-5-16,-2 1-2 15,0 2-139-15</inkml:trace>
  <inkml:trace contextRef="#ctx0" brushRef="#br0" timeOffset="139976.9884">15227 13489 829 0,'4'-5'383'0,"10"-3"-150"16,3 1-43-16,10 0-63 16,-1 6-32-16,4 4-58 15,-2 4-12-15,-3 7-14 16,-3 1-6-16,-12 0-7 0,-6 1-1 15,-11-2 0-15,-2 0 1 16,1-5 0-16,4 0-6 16,10-2-9-16,4-1-1 15,9-1 2-15,1-4 8 16,0 5 7-16,-4-2 1 0,-11 5 2 16,-9 4 4-1,-23 1 16-15,-11 1 2 16,-14-1 6-16,1-4-45 15</inkml:trace>
  <inkml:trace contextRef="#ctx0" brushRef="#br0" timeOffset="140744.8117">14594 12610 529 0,'9'-1'286'15,"9"0"-19"-15,21-5-169 0,11 1-10 16,26 2-19-16,5 1-10 15,0 2-22-15,-7 3-8 16,-17 3-9-16,-16 0-4 16,-10 2-3-16,-6-5 1 15,-13-2 5-15,-1-2 5 0,-9-5-4 16,0-1-11-16,-2-2-15 16,-2 0-10-16,-7-1-2 15,-2 2 4-15,-1 1 7 16,1 4 1-16,3 0 5 15,6 3 4-15,0 1 1 16,2-2 3-16,0 1 10 16,0 0 5-16,0 0 11 0,0 0 1 15,15 3 3-15,31 10-1 16,-28-8 5-16,2 5 2 31,-10 0 2-31,-3 4 3 0,-8 0 24 0,-6 0 12 16,-7 2 2-16,-2-1-7 15,-7 0-26-15,-2 1-60 0</inkml:trace>
  <inkml:trace contextRef="#ctx0" brushRef="#br0" timeOffset="152359.0263">22198 6365 408 0,'0'-16'254'0,"0"-13"-19"0,7 6-83 16,4 3-6-16,1 11-14 15,-4 6-15-15,-3 3-27 16,0 7-23-16,-5 17-37 16,2 15-10-16,-3 35-12 15,-6 10 3-15,-1 16-5 16,-2 3 1-16,0 1 2 16,4-4 0-16,2-15 4 15,4-12 1-15,4-32 2 16,0-6-12-16,2-17-145 15,1-6-117-15</inkml:trace>
  <inkml:trace contextRef="#ctx0" brushRef="#br0" timeOffset="152736.0982">22079 7201 622 0,'-1'4'251'0,"4"1"-122"16,10 1-19-16,19-5 2 16,10-2 1-16,27-3-30 15,7 1-20-15,21 1-11 16,15-1 4-16,16 3-2 16,13 6-4-16,10 3-11 15,-5 2-9-15,-28-3-9 16,-17-6-3-16,-34-2-43 15,-16 1-47-15,-18-1-143 16,-12-1-122-16</inkml:trace>
  <inkml:trace contextRef="#ctx0" brushRef="#br0" timeOffset="153081.7151">23243 7072 458 0,'3'-3'278'0,"0"-2"-29"16,2 6-55-16,3-1-77 16,1 6-28-16,9 3-31 15,4 0-8-15,6 6-15 16,2 0-6-16,6 7-16 15,-3 0-4-15,3 0-4 16,-5 0-1-16,-9-1 4 16,-6 0 3-16,-12 0 26 15,-7 1 26-15,-18 3 24 0,-9 3 6 16,-13 3-13 0,-2-1-25-16,2-6-26 0,6-2-2 15,10-9-256-15</inkml:trace>
  <inkml:trace contextRef="#ctx0" brushRef="#br0" timeOffset="153713.0869">22320 6275 526 0,'-2'-6'306'15,"-5"-3"-51"-15,-7 7-144 16,-7 2-31-16,-15 9-59 16,-5 9-12-16,-6 15-1 15,-1 6-4-15,9 8 6 16,2-5 2-16,16-5 2 16,3-13 5-16,13-12 25 15,9-8 26-15,6-18 22 16,8 0 2-16,2-16-16 15,2 0-20 1,0-4-22-16,-2-3-8 16,-1 0-10-16,0 1-6 0,0 10-7 15,1 4 1 1,-4 11-2-16,-2 6-2 0,2 8-2 16,7 6-2-16,15 13 0 0,8 5 1 15,10 5 1-15,7 5 7 16</inkml:trace>
  <inkml:trace contextRef="#ctx0" brushRef="#br0" timeOffset="154201.1961">23678 6682 904 0,'-1'-6'446'0,"-2"-2"-165"15,2 2-104-15,1 9-127 16,-1 5-35-16,3 11-29 16,3 7-3-16,0 12 13 15,-1 1 2-15,0 3 2 16,0-1 2-16,3-6-62 16,0-8-57-16,1-11-158 15,-1-8-183-15</inkml:trace>
  <inkml:trace contextRef="#ctx0" brushRef="#br0" timeOffset="154847.5152">23522 6812 597 0,'19'-3'352'16,"31"-1"-67"15,-24 3-42-31,-13 0-109 0,0 1-35 0,99-6-2 0,8 2-64 16,-12 1-52-16</inkml:trace>
  <inkml:trace contextRef="#ctx0" brushRef="#br0" timeOffset="155465.9215">22228 5712 544 0,'1'-4'293'0,"0"-3"-52"16,1 1-56-16,1 6-78 0,1 4-24 16,-4-4-41-16,0 1-18 15,8 28-3-15,10 35-4 16,-12-21-5-16,-2 1-1 16,-3-5-1-16,-1-3 1 15,0-15-26-15,0-6-45 16,0-10-162-16</inkml:trace>
  <inkml:trace contextRef="#ctx0" brushRef="#br0" timeOffset="155671.4247">22093 5869 696 0,'15'-1'330'0,"23"0"-123"16,10 1-10-16,14 2-48 16,1 4-38-16,-10-4-57 15,-11 1-18-15,-10-1-98 16,-8-2-241-16</inkml:trace>
  <inkml:trace contextRef="#ctx0" brushRef="#br0" timeOffset="161993.0662">16040 13227 621 0,'-7'-1'331'0,"-2"-2"-69"15,-1 0-102-15,19 1-74 16,16 2-18-16,18 0-20 16,20 0-4-16,11-2-14 15,1-6-5-15,-2 5-9 16,-12-1 0-16,-15 4-82 0,-6 4-84 15</inkml:trace>
  <inkml:trace contextRef="#ctx0" brushRef="#br0" timeOffset="162275.6603">16153 13326 347 0,'-17'0'259'15,"-4"2"17"1,7 1-67-16,4-1-35 16,19 3-66-16,-2-3-24 15,17-1-34-15,12-1-3 0,15-3-11 16,12 0-13-1,12-1-13-15,-2 0 0 0,-10 1 2 16,-10-3-17-16,-7 5-65 16,-16-6-40-1,-14-1-152-15</inkml:trace>
  <inkml:trace contextRef="#ctx0" brushRef="#br0" timeOffset="162488.7854">16546 13148 620 0,'1'-2'332'0,"10"-1"-96"16,-2 3-57-16,11 7-94 15,2 3-38-15,3 7-27 16,4 2 6-16,-10 1 11 16,-3 2 16-16,-17 1 25 15,-8 2 5-15,-15 0-1 16,-3-1-12-16,12 11-62 15,-21-14-128-15</inkml:trace>
  <inkml:trace contextRef="#ctx0" brushRef="#br0" timeOffset="162960.1402">17260 12825 1185 0,'-2'0'462'16,"-3"10"-342"-16,0 13-57 16,4 30-57-16,1 12 0 15,5 13 13-15,3 1 4 0,-1-7-1 16,-3-5-1-16,2-11-2 16,0-8 1-16,1-21-64 15,-2-9-57-15,0-20-185 16</inkml:trace>
  <inkml:trace contextRef="#ctx0" brushRef="#br0" timeOffset="163150.1561">17202 12980 624 0,'0'-4'344'0,"8"-7"-50"16,11 0-104-16,20-7-69 15,16 6-22-15,20-3-39 16,3 2-16-16,5 7-26 0,-7-3 7 0,-5 7-126 16,-3-1-96-16</inkml:trace>
  <inkml:trace contextRef="#ctx0" brushRef="#br0" timeOffset="163364.395">17322 13200 782 0,'-1'-3'386'0,"-4"-2"-128"15,26 5-147-15,18-2-36 0,17 2-43 16,6 1-10-16,1 0-7 15,-6 3-23-15,-5 3-267 16</inkml:trace>
  <inkml:trace contextRef="#ctx0" brushRef="#br0" timeOffset="163815.2008">17787 13365 567 0,'6'-4'283'16,"5"-6"-87"-16,-2-1-25 15,2-4-27-15,-4 0-11 16,-6 0-20-16,-2 0-5 15,-10 5-25-15,-3 3-21 0,-10 4-35 16,-2 8-17-16,-2 9-25 16,4 5-8-16,8 9-1 15,6-3 1-15,14 1 7 16,5-1 7-16,10-11 9 16,4-4 2-16,3-10 5 15,-1-8 3-15,-3-8 7 16,-4-1 0-16,-7-3 4 15,-3 2-3-15,-7 6 5 16,-1 4 0-16,-3 14-3 16,-3 12 0-16,2 17-15 15,-2 6-3-15,6 8-2 16,0-3 0-16,3-7 3 0,5 0 2 16,4-7-61-16,1-4-69 15</inkml:trace>
  <inkml:trace contextRef="#ctx0" brushRef="#br0" timeOffset="164241.5933">17945 13555 832 0,'3'-4'413'16,"5"-2"-137"-16,5-1-122 15,-2 0-33-15,10 6-53 16,-3-1-22-16,3 5-35 15,1 4-8-15,-9 1-3 16,-4 3-3-16,-9 0 3 16,-6 2 2-16,0-2 4 15,-1 2-1-15,7-5-4 0,1-2-2 16,7 0-3-16,2-2 0 16,4 7 2-16,2 1 0 15,-11 2 4-15,-5 3 5 0,-16-3 15 31,-6 1 3-31,-5-3 2 0,0-5-15 0,6-5-169 16</inkml:trace>
  <inkml:trace contextRef="#ctx0" brushRef="#br0" timeOffset="164570.6638">18194 13661 817 0,'3'0'398'15,"3"0"-143"-15,7 4-118 16,3 2-37-16,8 5-39 16,-1 2-12-16,-1 4-27 15,-2 1-7-15,-5-1-5 16,2-1 0-16,-3-2-60 16,0-4-65-16,-4-3-217 15</inkml:trace>
  <inkml:trace contextRef="#ctx0" brushRef="#br0" timeOffset="164785.0568">18425 13678 383 0,'0'-5'290'16,"0"-2"61"-16,-4 4-97 15,-5 3-96-15,-4 3-38 0,-7 5-57 16,-2 3-16-16,-6 8-14 15,-1 5-8-15,1 7-14 16,2-1-5-16,5-4-2 16,6-5 4-16,7-11-83 15,4-5-77-15</inkml:trace>
  <inkml:trace contextRef="#ctx0" brushRef="#br0" timeOffset="165331.6628">18662 13157 485 0,'-6'-5'319'16,"1"3"32"-16,5-1-109 15,13 3-78-15,9 1-30 16,17-3-56-16,8 2-14 16,9 0-25-16,0 0-10 15,-10 0-13-15,-9-1 0 16,-11 2-47-16,-7-1-36 16,-4 2-70-16,1 4-53 15,-6-1-121-15</inkml:trace>
  <inkml:trace contextRef="#ctx0" brushRef="#br0" timeOffset="165656.843">18693 13289 569 0,'1'0'293'16,"5"-1"-49"-16,7 1-74 16,15-1-41-16,10 1-2 0,14 2-35 15,7 0-14-15,-7-5-31 16,-2 3-15-1,-15 0-9-15,-8 0-1 0,-5 1 0 16,-12 1 3 0,-6-2 10-16,-3 0-44 15</inkml:trace>
  <inkml:trace contextRef="#ctx0" brushRef="#br0" timeOffset="166479.3193">19550 12850 439 0,'0'-1'238'0,"0"-3"-43"15,0 0-23 1,0 2-41-16,0 1-22 0,-2 0-37 15,1 1-22-15,0 0-11 32,0 0 2-32,0 12-3 0,7 57 0 0,-5-8-18 15,1 10-11-15,-3 11-6 16,-5-4 4-16,6-1 3 16,-1-5 1-16,4-20 0 15,9-11-33-15,-1-25-92 16,7-12-175-1</inkml:trace>
  <inkml:trace contextRef="#ctx0" brushRef="#br0" timeOffset="166668.7823">19495 12950 830 0,'11'-6'377'16,"7"-4"-164"-16,25 2-123 16,14 5-34-16,23 5-33 15,-20 4-12 1,-30-4-77-16,0 1-145 0</inkml:trace>
  <inkml:trace contextRef="#ctx0" brushRef="#br0" timeOffset="166929.0413">19554 13219 948 0,'0'0'396'16,"7"0"-209"-16,15 0-73 16,22 4-51-16,17 2 4 0,18-2-16 15,2 0-16-15,-8-4-65 16,-13-1-77-16</inkml:trace>
  <inkml:trace contextRef="#ctx0" brushRef="#br0" timeOffset="167262.4713">19856 13521 394 0,'6'-2'285'16,"0"-4"30"-1,9-1-129-15,2-1-17 16,-5-5-27-16,7-2-4 16,-10-1-9-16,-5 1-3 15,-3 5-26-15,-3 3-27 16,-1 10-47-16,-1 5-17 15,4 19-20-15,1 4-1 16,0 9 8-16,6 2 3 16,-6-10 26-16,3-2-73 0</inkml:trace>
  <inkml:trace contextRef="#ctx0" brushRef="#br0" timeOffset="167830.2932">20051 13534 655 0,'0'-2'317'15,"0"-6"-108"-15,3 5-47 0,4-8-38 16,5 0-13-16,9-1-6 16,-1-1-3-16,9 5-20 15,-1 3-22-15,2 5-42 16,-6 3-12-16,-9 5-8 16,-7 4 2-16,-14 3 4 15,-4 1 1-15,-8 1 5 16,-2 0 1-16,4-6 0 15,5-4-3-15,11-2-8 0,6-4-2 16,12-1-4-16,2 0-1 16,6 2 3-16,-1 7-1 15,-7-2 1-15,-1 6 4 16,-20-2 8-16,-12 1 5 16,-14 3 7-16,-9-6 2 15,-2-5-46-15,8-4-58 16</inkml:trace>
  <inkml:trace contextRef="#ctx0" brushRef="#br0" timeOffset="168172.3561">20365 13627 878 0,'2'-1'440'15,"8"1"-156"-15,2 2-105 16,6 8-111-16,0 2-25 15,2 3-15-15,2 2-11 0,0 5-7 16,3 0 0-16,-7-5-2 16,0 2-45-16,-3-10-139 15,-4-4-71 1</inkml:trace>
  <inkml:trace contextRef="#ctx0" brushRef="#br0" timeOffset="168395.4787">20587 13633 569 0,'-2'-4'393'0,"-3"-3"-1"31,1 3-132-31,-4 0-46 16,-1 4-82-16,-1 1-40 0,-6 7-54 0,-4 6-13 15,-4 10-5 1,1 5-1-16,-2 5 1 0,2 0-4 15,-2-6-7 1,2-5 8-16,11-10-102 16,4-6-117-16</inkml:trace>
  <inkml:trace contextRef="#ctx0" brushRef="#br0" timeOffset="177816.4641">20909 13220 579 0,'-7'0'300'0,"-4"2"-64"0,5 1-58 16,8 0-49-16,9 2-15 16,14-1-37-16,8 1-7 15,21 1-23-15,7-1-16 16,5-1-25-16,-1-3-77 16</inkml:trace>
  <inkml:trace contextRef="#ctx0" brushRef="#br0" timeOffset="178133.2642">21697 12771 1055 0,'-2'-3'470'0,"-7"-3"-259"0,3 9-97 16,6 22-98-16,1 16-25 15,10 29 1-15,-2 3 8 16,-3 5 3-16,-3-5 4 15,-3-10 0 1,0-6 3-16,2-13-68 0,1-10-70 0</inkml:trace>
  <inkml:trace contextRef="#ctx0" brushRef="#br0" timeOffset="178337.8963">21609 12935 741 0,'-3'-8'401'0,"4"-8"-94"0,7 0-94 15,19 0-103-15,12 0-43 0,22 3-47 0,7 2-12 16,6 8-6 0,-4 3 12-16,-7 6-153 0,-6 4-171 15</inkml:trace>
  <inkml:trace contextRef="#ctx0" brushRef="#br0" timeOffset="178551.097">21689 13122 816 0,'-7'-4'362'16,"5"4"-144"-16,20 2-101 16,16 3-25-16,26 6-19 15,-1-4-24-15,-1-2-31 16,-2 2 5-16,-12 1-148 16</inkml:trace>
  <inkml:trace contextRef="#ctx0" brushRef="#br0" timeOffset="178973.1973">21995 13358 662 0,'-1'-4'373'16,"-1"-6"-62"-16,7 1-167 0,8 0-30 15,7 3-42-15,5 4-14 16,6 7-22-16,-1 4-12 15,-7 8-18-15,-9 0 1 16,-18 8 14-16,-8 1 3 16,-17 1 4-16,-2 5-4 15,2-4-14-15,7-5-2 16,10-5-7-16,7-9-2 0,7-4-3 16,6-2 0-16,10 0 2 15,7-1 2-15,6 3 13 16,2-2-45-16,2-3-376 15</inkml:trace>
  <inkml:trace contextRef="#ctx0" brushRef="#br0" timeOffset="179369.8757">22276 13386 789 0,'7'-8'344'16,"-6"-9"-137"-16,23 6-100 0,1 1-5 16,2 6-7-16,7 7-18 15,-15 0-35-15,0 5-13 0,-7 1-1 16,-7 4 3-16,-10 3-1 15,-3 3 1-15,-3-2-9 16,6-2-7-16,6-5-14 16,0-4-2-16,16-1-5 15,0-3 1-15,11 3 4 16,-1-2 1-16,-5 9-1 16,-5 0 0-16,-17 2 12 15,-5 5 24-15,-21-3 37 16,-8 0 9-16,-3-1-7 15,3-4 0-15,11-6 126 16</inkml:trace>
  <inkml:trace contextRef="#ctx0" brushRef="#br0" timeOffset="218601.9011">23368 13196 280 0,'-2'2'214'0,"-3"-2"11"0,6 2-19 0,-1-2-17 15,-1-1-36-15,1 0-18 16,0 0-30-16,2-7-1 16,2 2-4-16,5-11-1 15,25-29-3-15,-25 27-4 16,-9 4-6-16,1 5-6 15,-2 6-23-15,-3 3-17 0,6 5-32 16,-3-4-13-16,0 0-13 16,1 7 4-16,2 23 2 15,9 34 5-15,1-20 5 16,-1-5 2-16,2-2 5 16,-3-5 1-1,-4-10 2-15,-1-4-27 16,-3-14-104-16,0-5-119 0</inkml:trace>
  <inkml:trace contextRef="#ctx0" brushRef="#br0" timeOffset="219131.7701">23588 12949 701 0,'-14'-15'380'15,"-12"-9"-89"-15,-12-4-116 16,-2 2-30-16,-5 5-69 0,-3 6-36 16,0 16-40-16,-9 9-14 15,-5 26-11-15,2 14 1 16,6 17 3-16,8 3 7 15,19 6 3-15,11-2 3 16,23 5 3-16,14 3 1 16,24-11-2-16,15-8 0 15,18-26 1-15,7-14 1 0,12-25 51 16,-5-16 34 0,-2-24 69-16,-7-14 34 15,-30-12 4-15,-10-1-21 0,-33 2-53 16,-13 5-30-16,-33 8-52 15,-15 4-14-15,-28 4-37 16,-9 5-66-16,6 6-272 16</inkml:trace>
  <inkml:trace contextRef="#ctx0" brushRef="#br0" timeOffset="222872.1036">1958 14149 927 0,'-1'0'419'0,"1"6"-231"0,0 8-61 16,0 18-83-16,1 13-23 16,-1 26-6-16,-1 10 4 15,-3 0-8-15,3-2-4 16,1-19 3-16,-1-10 0 15,4-14 1-15,4-6-35 16,6-12-131-16,-4-9-176 0</inkml:trace>
  <inkml:trace contextRef="#ctx0" brushRef="#br0" timeOffset="223093.1204">1811 14187 584 0,'-2'-9'348'0,"1"-7"-35"15,10 5-125-15,28 5-103 16,15 1-29-16,20 3-31 0,8-1-4 16,3 3-11-16,-4 3 2 15,-7 0-135-15,-8 3-133 16</inkml:trace>
  <inkml:trace contextRef="#ctx0" brushRef="#br0" timeOffset="223316.7978">1973 14468 613 0,'7'2'347'16,"4"1"-9"-16,22-3-204 15,14-1-24-15,19 1-44 16,4 0-31-16,0 1-13 16,-10 0-84-16</inkml:trace>
  <inkml:trace contextRef="#ctx0" brushRef="#br0" timeOffset="223743.7055">2225 14821 742 0,'-5'-4'391'0,"-5"-4"-119"0,10-2-138 15,5-1-47-15,12 2-51 16,6-1-10-16,15 6-4 15,0 5 0-15,-6 8-9 16,-6 4 6-16,-22 10 14 16,-10 0 6-16,-18 8 5 0,-4 3-8 15,-2-7-14-15,3 1-5 16,14-11-8-16,4-6-5 16,11-7-4-16,5-2 0 0,5 4 0 15,6-1 2-15,2 4-1 31,6-3 5-31,4-5-108 0,1 2-156 0</inkml:trace>
  <inkml:trace contextRef="#ctx0" brushRef="#br0" timeOffset="224153.3928">2500 14824 834 0,'-1'-3'439'0,"1"-1"-137"15,7-3-127-15,-1 0-35 0,8 0-74 16,2 2-24-16,4 5-21 15,3 1-10-15,-4 6-9 0,-2 0-2 0,-6 5-6 32,-6 1-4-32,-6-3 5 15,-5 4 1-15,-1-4 5 0,5-2 1 0,5 1-1 16,5-4-1-16,10 1 0 16,0 1 1-16,2 1-1 31,-2 4-3-31,-10 3-3 15,-7 4 3-15,-17 3 8 16,-10-6 5-16,-9-1 10 16,4-4 4-16,10-11-58 15,11-1-103-15</inkml:trace>
  <inkml:trace contextRef="#ctx0" brushRef="#br0" timeOffset="224458.3234">3046 14493 977 0,'0'0'383'0,"4"0"-231"15,12 0-57-15,18 0-34 16,8 0-4-16,10-5-28 16,0 2-12-16,-6-4-17 15,0 3-61-15,-14 2-142 0,-4-2-132 16</inkml:trace>
  <inkml:trace contextRef="#ctx0" brushRef="#br0" timeOffset="224664.1403">3092 14635 913 0,'6'0'396'15,"19"-2"-194"-15,9 0-50 0,11-1-20 16,6 5-21-16,-3 0-42 16,-7 3-11-16,-11 1-33 15,-5-4-38-15</inkml:trace>
  <inkml:trace contextRef="#ctx0" brushRef="#br0" timeOffset="225102.4783">3836 14142 1065 0,'0'-6'472'16,"1"-3"-263"-16,0 7-68 16,0 20-102-16,1 10-34 15,-1 25-18-15,0 20 5 16,-1 13 5 0,0 2 3-16,1-12 0 15,4-10 18-15,0-20-112 16,2-8-67-16,3-13-272 15</inkml:trace>
  <inkml:trace contextRef="#ctx0" brushRef="#br0" timeOffset="225298.2135">3995 14561 795 0,'-14'1'385'0,"-16"3"-139"0,-3 5-64 16,2 1-82-16,2-1-33 15,10 0-50-15,7-3-18 16,14 2-12-16,13 3 1 16,16-3 10-16,12 2 7 15,6-1 4-15,2-1-37 16,-1-2-138-16,-7 0-133 16</inkml:trace>
  <inkml:trace contextRef="#ctx0" brushRef="#br0" timeOffset="225628.196">4124 14697 790 0,'1'3'357'16,"2"2"-166"-16,10 3-90 16,7-1-22-16,3-4-21 15,1-3-8-15,2-1-4 16,-3-5-3-16,-1-3-4 0,-4-1-1 15,-8-6-4-15,-4 2-1 16,-9 0 6-16,-5 4 2 16,-14 3-3-16,-5-1-4 15,-4 5-25-15,-1 6-15 16,5 9-18-16,0 8-7 16,2 9 5-16,8 2 10 0,14 5 14 15,10-1 3-15,16 0 9 16,6-3 2-16,3-8 3 15,1-6 1-15,3-14 1 16,0-6-3-16,-3-15-175 16</inkml:trace>
  <inkml:trace contextRef="#ctx0" brushRef="#br0" timeOffset="226677.053">4869 14794 395 0,'2'2'148'0,"17"1"-109"0,14 2-15 16,44-4 0-16,21-1 13 15,43 0 69-15,30 0 30 16,26 1 34-1,16 4-7-15,7 1-42 0,-8 1 1 0,-10-4-7 16,-22-2-2-16,-36-1-3 16,-19-2-29-16,-34-2-30 15,-8 4-10-15,-13 0-57 16,-2 3-85 0</inkml:trace>
  <inkml:trace contextRef="#ctx0" brushRef="#br0" timeOffset="228043.4115">5096 13966 803 0,'1'-11'398'16,"3"-10"-126"-16,-4-1-35 16,0 10-69-16,0 3-50 15,-2 12-75-15,2 8-32 16,-2 14-30-16,-1 17 0 15,2 19 10-15,-4 6 7 16,3 11 5-16,0-3 6 16,2-4-5-16,3-3 0 15,5-15 13-15,2-6-51 16,6-20-160-16,4-5-180 0</inkml:trace>
  <inkml:trace contextRef="#ctx0" brushRef="#br0" timeOffset="228564.5871">5497 14194 807 0,'1'-8'398'15,"-2"-8"-130"-15,-1 0-50 16,-3-4-64-16,-3 3-30 16,0 1-41-16,-7 0-25 0,0 9-44 15,-4 3-19-15,1 9-37 16,-8 2-3-16,6 10-4 15,7 8 6-15,8 8 16 16,13 2 8-16,7-6 16 16,3-5 3-16,5-12 3 15,0-5 2-15,2-9 6 16,-1-8 2-16,-7-9 5 16,3-1 0-16,-11-4 3 15,-2 2 1-15,-5 9 26 16,-5-3 4-16,-3 14-8 15,-3 3-5-15,-2 11-33 0,3 11-5 16,0 12-4-16,4 8-1 16,5 9 2-16,1 6-2 15,1-4 5-15,4-6 1 16,-3-10 8-16,3-10-34 16,4-7-136-16,1-6-143 0</inkml:trace>
  <inkml:trace contextRef="#ctx0" brushRef="#br0" timeOffset="228897.5286">5609 14427 812 0,'0'-5'415'0,"8"-7"-117"15,5 0-88-15,16 4-106 16,4 0-34-16,3 8-46 16,-2 2-10-16,-9 9-4 15,-12 6 0-15,-18 3 20 16,-8 8 3-16,-14 5 12 16,-4-7 2-16,8 2-10 15,-1-11-3-15,11-10-18 16,11 0-2-16,4-7-11 15,9-2-1-15,11 1 3 0,4 1-2 16,9 2 7 0,-1 2-49-16,-1 1-193 0,-1 0-324 0</inkml:trace>
  <inkml:trace contextRef="#ctx0" brushRef="#br0" timeOffset="229197.1401">6000 13955 804 0,'1'-9'433'0,"1"-5"-91"0,-2 3-58 15,-1 10-119-15,0 5-60 16,1 17-81-16,2 10-26 15,-1 19-2-15,1 9 4 16,0 11 5-16,1 7 0 16,-1 3 3-16,2-4 1 15,1-13 0-15,-4-10-2 0,1-16-43 16,-1-15-39 0,4-5-141-16,2-9-194 0</inkml:trace>
  <inkml:trace contextRef="#ctx0" brushRef="#br0" timeOffset="229356.8288">6318 14300 1221 0,'-3'-1'501'0,"-1"1"-285"15,4 3-151-15,0-3-107 16</inkml:trace>
  <inkml:trace contextRef="#ctx0" brushRef="#br0" timeOffset="229786.8725">6613 14013 714 0,'0'-6'407'16,"0"-5"-48"-16,-1 6-94 16,0 5-117-16,0 4-47 15,0-4-68-15,-1 0-16 16,1 7-7-16,-2 16-4 15,-9 40-8-15,4-16-2 16,1 18 2-16,3 4 1 16,5 8 2-16,3-5 3 0,10-11-102 15,0-12-52-15</inkml:trace>
  <inkml:trace contextRef="#ctx0" brushRef="#br0" timeOffset="230283.3332">7019 14237 760 0,'1'-11'364'16,"4"-8"-120"-16,-5-1-35 16,-3 1-73-16,-3 2-31 15,-6 4-58-15,-1 1-21 16,-9 9-17-16,3 3-7 16,-5 5-17-16,2 8-7 0,14 6-12 15,-4 0 1 1,13 8 4-16,2 0 3 15,1 0 15-15,10-2 6 0,6-5 6 0,-2-6 5 16,5-10 6-16,-4-4 3 16,-6-9 1-1,2-3 0-15,-4-6-4 16,-1 0 0-16,-5-2 1 0,-5 4 5 16,0 8 9-1,-5 3-9-15,-1 12-5 16,-4 5-6-16,2 13-9 15,1 11 4-15,-1 8 1 0,3 4 0 0,0 0 0 16,2 0-1-16,6-14 2 16,1-4-13-16,5-11-172 15</inkml:trace>
  <inkml:trace contextRef="#ctx0" brushRef="#br0" timeOffset="230767.2379">7145 14444 556 0,'-3'-3'361'15,"0"-1"-21"-15,3 0-117 16,0 3-41-16,0-1-62 16,0 1-25-16,16-13-29 15,38-29-8-15,-27 31-18 16,2 5-16-16,-2 10-20 15,-4 0-4-15,-7 7-8 16,-8 3 2-16,-10 0 3 16,-4-1 2-16,-7 6 6 15,-2-7 5-15,0-5 4 16,1-1 0-16,9-7-15 0,3 0-5 16,8 2-7-16,-6 0-1 15,0 0 9-15,19 9 2 16,24 22-1-16,-35-14 2 15,-8-1 1-15,-13-2 1 16,-11-2 6-16,-5 1 3 16,-4-11-74-16,1 1-53 15</inkml:trace>
  <inkml:trace contextRef="#ctx0" brushRef="#br0" timeOffset="231161.9013">7530 13994 791 0,'-5'-9'434'0,"-2"-10"-123"16,5 10-79-16,0 3-49 15,2 6-95-15,2 10-40 0,2 14-50 16,2 11-4-16,-2 24 2 15,-3 12 3 1,-2 18 3-16,0 6 3 0,3-11 3 16,0-12 0-16,7-25-72 15,2-11-111-15</inkml:trace>
  <inkml:trace contextRef="#ctx0" brushRef="#br0" timeOffset="231842.4079">7192 14836 421 0,'0'-1'235'16,"-1"-3"-27"-16,1-1-18 0,0 4-31 15,0 0-8 1,0-1-28-16,0 1-25 0,0 0-44 15,0 0-15-15,-1 0-24 16,-1 0-4-16,1 0-2 16,1 1-3-16,0 0 0 15,0 0 2-15,0 0 5 16,0 0 5-16,0 0 15 16,0 0 1-16,0 0-7 15,-1 0-5-15,0 0-21 16,0 0-2-16,0 0-3 15,0 1-1-15,1 2-3 16,2 2-3-16,14 4-5 16,52 9-1-16,-13-22 5 15,3-3 4-15,8 0 7 16,-6-2 2-16,-8 2 5 0,-7 2-2 16,-18 5 27-16,-6 1 7 15,-11 4 0-15,-4-2 2 16,-6 4-92-16</inkml:trace>
  <inkml:trace contextRef="#ctx0" brushRef="#br0" timeOffset="248137.8602">6175 15350 241 0,'12'0'201'16,"6"-3"18"-16,-3-2 20 0,-6 0-1 0,-5-6-13 15,-3 0-17-15,-2-3-46 16,-5-2-20-16,-6 0-35 16,-4-3-18-16,-7 2-33 15,-1 2-15 1,-5 9-39-16,0 8-17 0,1 16-23 16,2 6-4-16,10 15 4 15,5 5 6-15,12 0 14 16,9-3 1-1,18-12-4 1,6-11 1-16,11-16 6 16,0-9 6-16,-7-19 16 0,-3-4 8 15,-16-10 10-15,-4 0 3 16,-15 5 15-16,-2 6 10 16,-8 15-2-16,-5 10-8 15,2 14-19-15,-2 10-13 16,8 14-12-16,5 6-3 15,12 2-5-15,10-1-4 0,11-10-24 16,1-7-40-16,1-11-144 16,-6-9-101-16</inkml:trace>
  <inkml:trace contextRef="#ctx0" brushRef="#br0" timeOffset="248692.8151">6471 15112 653 0,'-3'-6'344'0,"-2"-2"-91"15,4-1-72-15,2-3-87 16,7 4-26-16,11-1-19 16,4 1 1-16,15 7-1 15,-2 1-10-15,-4 7-19 16,-4 3 0-16,-19 3 13 16,-9 4 12-16,-17 6 11 15,-11 2-1-15,-4 2-16 0,2-5-10 16,11-11-13-16,13-3-10 15,14-6-4-15,7-2 2 16,14 0 6-16,2-3 12 16,6 3 9-16,0 3 0 15,-5 0 4 1,-3 2-1-16,-14-3-4 0,-3-1 0 16,-10-1-3-16,-4-1-11 0,-6 1-83 15</inkml:trace>
  <inkml:trace contextRef="#ctx0" brushRef="#br0" timeOffset="258784.7509">8054 14726 806 0,'4'1'320'0,"14"2"-196"0,9 1-32 15,21-2-19-15,12 1-20 16,0-3-36-16,-2 0-15 16,-11 0-112-16,-9-1-112 15</inkml:trace>
  <inkml:trace contextRef="#ctx0" brushRef="#br0" timeOffset="258950.3293">8125 14910 828 0,'1'1'346'15,"11"2"-176"-15,14-1-55 16,21 2-65-16,5-1 2 16,6 1-32-16,-5 1-8 15,-3 1-77-15</inkml:trace>
  <inkml:trace contextRef="#ctx0" brushRef="#br0" timeOffset="259603.9239">9098 14605 617 0,'11'-7'341'0,"10"-5"-74"15,-2 5-67-15,-9-10-17 16,-8 0-22-16,-3-3-21 0,-18-7-28 16,3 14-16-16,-13 1-35 15,-4 5-18-15,0 12-33 0,-2 5-10 16,7 10-16-16,5 2 0 15,13 7 3 1,10 2 1-16,16 1-7 0,6-4-4 16,16-10-17-1,0-9-6-15,2-10 4 0,0-4 10 16,-10-7 25-16,-5-3 11 0,-10 0 14 16,-4-4 0-1,-6 9 3-15,-4 2-2 0,0 8-12 16,1 14-2-1,0 7-10-15,2 7-1 16,0 10 1-16,-2-1 0 0,-6 7 1 16,-11-2-3-16,-13-4 6 15,-7-3 1-15,-4-14 10 16,0-7 11 0,2-17-2-16,6-8-4 15,11-8-60 1,9-1-53-16,14 1-167 0,10 1-163 0</inkml:trace>
  <inkml:trace contextRef="#ctx0" brushRef="#br0" timeOffset="259754.3863">9442 14764 1151 0,'-3'-2'598'16,"-1"-1"-177"-16,1 2-233 15,2 0-72-15,1 1-67 16,0 0-108-16</inkml:trace>
  <inkml:trace contextRef="#ctx0" brushRef="#br0" timeOffset="260110.4913">9616 14751 368 0,'8'-13'245'15,"10"-14"34"-15,1-1-21 0,0-2-21 16,-2 1-11-16,-4 7-29 16,-6 3-18-16,-6 7-36 15,0 10-27-15,-4 8-59 16,0 5-23-16,4 17-34 16,1 6-4-16,7 12 4 15,1 6 2-15,-3 3 2 16,1-4 0-16,-2-7 14 15,-1-8-58-15,1-13-199 16</inkml:trace>
  <inkml:trace contextRef="#ctx0" brushRef="#br0" timeOffset="260454.1953">10072 14689 861 0,'-5'-8'395'16,"-5"-7"-163"-16,-1 0-46 15,-7 7-49-15,-2 2-22 0,-7 5-46 16,1 5-18-16,-2 9-31 16,0 5-15-16,6 15-12 15,5 1 2-15,13 14-2 16,8 2 2-16,19-1 2 15,4-4-1-15,16-22-1 16,5-7 0-16,8-23 5 16,-2-12 4-16,-10-10 19 15,-12-10 25-15,-20-4 27 16,-16-3 3-16,-24-1-7 16,-7 4-30-16,-10 11-40 15,2 8-52-15,13 19-449 16</inkml:trace>
  <inkml:trace contextRef="#ctx0" brushRef="#br0" timeOffset="261017.697">10380 14496 295 0,'5'-4'219'0,"7"-7"29"16,-2 3-3-16,-5-8-35 15,-3 0-15-15,-2-3-15 16,-3-1-9-16,-10-2-21 16,0 2-16-16,-4 4-43 15,2 1-27-15,-2 10-57 16,2 5-22-16,0 8-24 16,2 6 1-16,9 8 12 15,1 1 9-15,7 4 6 16,-2-3-3-16,8-3-10 15,3-5-13-15,2-6-10 0,5-2 4 16,-8-11 19-16,0-6 17 16,-3-4 17-16,0-4 2 15,-2 5-5-15,2 4-4 16,-2 3-10-16,0 7-3 16,2 5-3-16,-2 4 2 15,0 9 7-15,-2 0 4 0,-6 1 4 16,-5 1 5-16,-8-6 13 15,-4 1 4-15,-6-7 10 16,-1-2-2-16,3-8-10 16,4-4-5-16,9 1-92 15</inkml:trace>
  <inkml:trace contextRef="#ctx0" brushRef="#br0" timeOffset="264470.0338">11008 15003 351 0,'-50'5'195'0,"-44"1"-45"16,21 1-51-16,47-6-66 15,23 5-9-15,43-3-10 0,25 2-5 16,55 2 8-16,21-5 14 15,55 4 43-15,19-4 17 16,37-1 15 0,20 3-11-16,23-8-12 0,10-2 0 15,-9-1 0-15,-6-1 5 16,-33 7-8-16,-17 5-12 0,-42 1-19 16,-27 4-9-16,-45-1-15 15,-26-4-4-15,-34-4 1 16,-24-1-56-16</inkml:trace>
  <inkml:trace contextRef="#ctx0" brushRef="#br0" timeOffset="268451.4512">11229 14576 419 0,'-15'-5'313'0,"-9"-5"-6"0,8-5-84 31,1-6-44-31,15-3-85 16,7-3-29-16,11 2-14 0,10 2-3 16,3 10-13-16,4 10-8 15,2 17-25-15,-5 12-5 16,-10 12 5-16,-14 6 8 16,-20 4 9-16,-12 1 5 15,-10-3-2-15,2-3-2 16,1-16-5-16,7-12-9 0,11-13-10 15,2-6-5-15,11-13-9 16,1-3 5-16,14 2 13 16,3 1 7-16,4 10 22 15,3 10 11-15,-5 9 0 16,0 7-1-16,-4 3-11 16,0-4-6-16,-2-5-64 15,3-6-128-15</inkml:trace>
  <inkml:trace contextRef="#ctx0" brushRef="#br0" timeOffset="268596.6196">11621 14625 1008 0,'0'0'501'0,"-4"-3"-175"0,4 3-128 15,0 0-130-15,0-1-36 16,0 1-228-16</inkml:trace>
  <inkml:trace contextRef="#ctx0" brushRef="#br0" timeOffset="268866.6406">11835 14662 932 0,'4'-12'424'0,"4"-9"-193"0,8-1-111 16,-3-6-22-16,-1 2-7 16,-6-7 6-16,-3 1-26 15,0 6-9-15,-4 5-37 16,1 9-19-16,-2 12-7 0,-1 8-5 16,1 15-1-16,2 10-3 15,4 9 8-15,-2 7 2 16,5 3 1-1,-1-5 8-15,4-4-108 0,0-7-94 16</inkml:trace>
  <inkml:trace contextRef="#ctx0" brushRef="#br0" timeOffset="269196.3079">12216 14525 1129 0,'-15'-9'492'0,"-11"3"-268"15,-3 0-60-15,-3 11-98 16,4 12-33-16,0 6-39 16,5 6-11-16,15 7-5 15,9 2 2-15,22-4 6 16,11-1 4-16,12-15 6 15,3-6 4-15,-7-17 11 16,-5-5 7-16,-11-12 12 16,-8-5 7-16,-13-3 22 0,-5-2 4 15,-17 2-4-15,-5-2-9 0,-6 5-30 32,-3 3-15-32,7 8-152 15,3 7-213-15</inkml:trace>
  <inkml:trace contextRef="#ctx0" brushRef="#br0" timeOffset="269415.8254">12198 14327 879 0,'8'1'390'16,"3"1"-174"-16,12 2-85 16,13 0-66-16,3 0-17 15,12 1-77-15,-4 0-95 0</inkml:trace>
  <inkml:trace contextRef="#ctx0" brushRef="#br0" timeOffset="269775.3945">12743 14204 513 0,'-10'-4'375'15,"-5"-6"12"-15,-2 3-146 0,4 7-57 16,-5 9-91-16,0 6-35 16,-2 14-50-16,-2-3-8 15,17 11-13-15,3 2-2 16,13-1 3-16,7-1 4 16,5-11 8-16,5-8 2 15,-5-17 10-15,0-2 8 16,-12-14 35-16,-11-6 39 15,-13-2 44-15,-8 0 1 0,-7 7-30 16,3 7-46-16,0 9-85 16,3 4-108-16</inkml:trace>
  <inkml:trace contextRef="#ctx0" brushRef="#br0" timeOffset="270282.8215">12938 14655 1103 0,'-1'-2'542'0,"-2"0"-183"0,1 1-60 15,2-1-97-15,0 2-41 16,0 0-56-16,0 0-27 15,0 0-30-15,0 0-14 16,0 0-21-16,0-1 0 16,0 0-83-1,0 0 355-15</inkml:trace>
  <inkml:trace contextRef="#ctx0" brushRef="#br0" timeOffset="272176.6839">13375 14471 523 0,'-8'0'301'0,"-8"0"-38"16,3 3-72 0,6 6-109-16,7 3-24 0,20 11-38 15,5 2-11-15,23 7 9 16,5 2 5-1,-9-4 2-15,-5 1 1 0,-28-3 32 16,-12 0 5-16,-24-5 8 16,-8-4 9-16,-9-13-80 15,0-11-80-15,6-17-258 16</inkml:trace>
  <inkml:trace contextRef="#ctx0" brushRef="#br0" timeOffset="272304.0232">13334 14468 873 0,'11'-5'361'16,"16"-3"-201"-16,6-3-51 15,17 7-47-15,0 0-17 16,2 3-62-16,-4 1-163 16</inkml:trace>
  <inkml:trace contextRef="#ctx0" brushRef="#br0" timeOffset="272498.0868">13739 14628 1090 0,'-1'0'492'15,"-1"0"-219"-15,4-2-176 16,-2 2-38-16,0 0-40 15,10-1-14-15,8 1-159 0,29-4-354 16</inkml:trace>
  <inkml:trace contextRef="#ctx0" brushRef="#br0" timeOffset="272785.0507">13934 14709 1138 0,'5'-2'424'16,"6"-7"-330"-16,5-4-28 0,10-6-36 15,-1-6-4-15,4 0-9 16,-4-4-1-16,-8 0-4 16,-2 5-7-16,-7 3 42 15,-4 11 25-15,-4 10 2 16,1 9 7-16,-3 13-40 15,-1 2-22-15,2 11-2 16,-4 2-1-16,6 3-8 16,3-2-3-16,0-4-11 0,4-4-60 15,-4-13-162-15</inkml:trace>
  <inkml:trace contextRef="#ctx0" brushRef="#br0" timeOffset="273086.7335">14517 14540 1131 0,'-16'-10'516'0,"-18"-3"-238"0,-2 4-86 0,0 10-111 16,1 8-40-16,7 12-51 15,1 4-14 1,13 11-5-16,6 7 1 15,13-1 8-15,12-3 7 0,15-11 6 16,10-11 4-16,9-10 7 16,-3-8 5-16,-5-12 16 15,-10-7 6-15,-14-13 24 16,-8 0 8-16,-13-5-1 16,-6-1-6-16,-11-2-30 0,2 3-43 0,3 12-123 15,1 5-95-15</inkml:trace>
  <inkml:trace contextRef="#ctx0" brushRef="#br0" timeOffset="273278.2104">14446 14300 828 0,'7'-1'425'15,"22"1"-79"-15,10 2-197 0,13 3-73 16,-1 0-21-16,-4 1-16 16,-2 0-42-16</inkml:trace>
  <inkml:trace contextRef="#ctx0" brushRef="#br0" timeOffset="273637.1664">15038 14241 792 0,'-7'-4'456'16,"-5"-2"-80"-16,-8 4-170 16,-2 4-58-16,-3 10-81 15,0 5-30-15,6 13-42 16,6 4-11-16,15 8-5 16,10-1 5-16,10-6 9 15,5-7 4-15,3-16 8 16,0-7 6-16,-5-13 19 0,-7-7 12 15,-12-5 20-15,-6 0 9 16,-17 0-16-16,-6 5-14 16,-14 13-30-16,-6 4-58 15</inkml:trace>
  <inkml:trace contextRef="#ctx0" brushRef="#br0" timeOffset="274331.8117">14349 15082 516 0,'-2'0'269'0,"-2"1"-53"0,2-2-5 15,2 1-37-15,0-1-14 16,13 0-32-16,56-5-17 15,-6 5-23-15,10 1-18 16,9 1-28-16,2 2-16 16,-10-2-9-16,-8-1 0 15,-14 2 1 1,-11-5-1-16,-15 0 1 0,-4 2-1 16,-10-3-2-16,-2 3-2 0,-7 1-3 15,0-2-33-15,1 4-143 16</inkml:trace>
  <inkml:trace contextRef="#ctx0" brushRef="#br0" timeOffset="279190.4753">11976 15378 912 0,'-10'6'423'0,"-19"13"-174"16,-1 15-56-16,-2 19-87 16,5 10-28-16,19 12-42 15,13-2-25-15,25-9-6 16,6-10 5-16,13-19-131 16,1-11-178-16</inkml:trace>
  <inkml:trace contextRef="#ctx0" brushRef="#br0" timeOffset="280014.2983">12228 15666 590 0,'-1'1'268'16,"-8"-1"-120"-16,11 0-91 15,-1-1 0-15,7 1 7 16,9 0 12-16,10-4 17 16,5-2-11-16,5-9-22 15,-1-2-8-15,-9-4 26 16,-4-2 12-16,-10 8 21 16,-7-1-6-16,-6 9-41 15,-3 3-13-15,-6 9-31 16,-1 8-6-16,-4 11-8 15,1 7-4-15,6 14-8 16,5 2 1-16,9 3-40 16,8-3-71-16,6-11-250 0</inkml:trace>
  <inkml:trace contextRef="#ctx0" brushRef="#br0" timeOffset="280312.9886">12748 15609 1009 0,'-13'-7'516'16,"-4"-7"-182"-16,-13 9-144 15,7 8-56-15,-3 7-92 16,2 6-30-16,7 10-22 16,6 3-4-16,16 8 3 15,6 0 2-15,16 0 3 16,-2-6 2-16,6-13 4 15,5-8 1-15,3-15 4 16,-2-12 5-16,-9-4 8 16,-7-4 9-16,-21-4 21 0,-11 0 0 15,-13-1-7-15,0 4-10 16,2 11-66-16,5 6-85 16</inkml:trace>
  <inkml:trace contextRef="#ctx0" brushRef="#br0" timeOffset="280490.9732">12758 15504 1260 0,'3'1'491'15,"12"2"-353"-15,6 1-59 16,17 4-66-16,1 1-6 0,6-1-85 15,-2 1-117-15</inkml:trace>
  <inkml:trace contextRef="#ctx0" brushRef="#br0" timeOffset="280727.6469">13081 15495 868 0,'3'0'392'0,"2"-4"-189"0,1-1-58 16,3-5-79-16,1-1-10 0,2 0-8 16,-1 0-2-16,0 5 24 15,-4 0 3 1,-4 4-3-16,-2 3 1 0,-2 7-26 16,-1 8-12-16,2 6-12 15,3 5-3-15,4-3-7 16,2-2 16-16,-3-4-165 15</inkml:trace>
  <inkml:trace contextRef="#ctx0" brushRef="#br0" timeOffset="281094.8116">13273 15325 1003 0,'7'5'426'16,"14"12"-232"-16,8 8-65 0,17 21-56 16,8 6-10-16,-2 13-20 15,-12 5-8 1,-27 6-14 0,-20 2 1-16,-27-6 3 15,-7-8 4-15,-1-23 3 16,5-10-29-16,11-25-208 15</inkml:trace>
  <inkml:trace contextRef="#ctx0" brushRef="#br0" timeOffset="281610.9451">13590 15342 833 0,'4'-7'395'0,"6"-6"-157"16,9 1-84-16,6 2-25 15,5 6-56-15,-4 7-29 16,0 10-33-16,-10 5 0 0,-11 5 17 15,-8 3 8-15,-14 4 4 16,1 1-2-16,-5-6-16 16,8-6-7-16,4-11-9 15,-1-4-6-15,11 0-6 16,1-5-1-16,11-2 2 16,7-1 3-1,5 2 4-15,3 0 3 0,2 5 6 16,-2 3 2-16,-7-4 24 15,-4 5-49-15</inkml:trace>
  <inkml:trace contextRef="#ctx0" brushRef="#br0" timeOffset="282387.1655">15428 14942 822 0,'5'1'361'0,"14"2"-176"0,10 0-61 0,19 2-57 31,8-1-22-31,5 1-30 16,-5 3-2-16,-9-3-21 16,-8 1-48-16,-17-4-171 15</inkml:trace>
  <inkml:trace contextRef="#ctx0" brushRef="#br0" timeOffset="282626.4865">15467 15111 426 0,'4'0'259'16,"10"1"24"-16,6-1-42 15,18 0-37-15,4-1-19 0,2-2-58 16,5 2-27-16,-6 1-35 15,-2 0-18-15,-6 0-22 16,-9 0-22-16</inkml:trace>
  <inkml:trace contextRef="#ctx0" brushRef="#br0" timeOffset="283145.3263">16173 15095 777 0,'-3'0'492'16,"1"-3"-5"-16,2 3-262 0,0 0-41 15,0 0-78-15,0 0-24 16,0 0-46-16,9 1-14 16,4 1-105-1,32-1-90-15</inkml:trace>
  <inkml:trace contextRef="#ctx0" brushRef="#br0" timeOffset="283381.2203">16482 15068 1228 0,'-1'0'570'16,"-3"-1"-267"-16,0 3-135 15,2-2-49-15,1 0-76 16,0 0-24-16,1 0-27 15,0 0-47-15,0 0-164 0,0 0-196 16</inkml:trace>
  <inkml:trace contextRef="#ctx0" brushRef="#br0" timeOffset="283575.9251">16688 15071 1285 0,'0'0'559'0,"0"2"-288"0,-2 0-54 15,1-2-92-15,1 0-36 16,0 0-55-16,0 0-1 16,0 0-128-16,0 0 13 15</inkml:trace>
  <inkml:trace contextRef="#ctx0" brushRef="#br0" timeOffset="284030.0049">17107 14949 1026 0,'1'0'416'15,"9"4"-241"-15,11 1-46 16,17-2-56-16,9 0-10 15,11-2-37-15,1-1-8 16,-6 2-6-16,-6-4-4 16,-16-1-107-16,-6 2-69 0,-13-3-255 15</inkml:trace>
  <inkml:trace contextRef="#ctx0" brushRef="#br0" timeOffset="284281.9808">17193 15090 515 0,'-5'-1'294'15,"3"3"-66"-15,6 2-68 16,-4-4-6-16,10 1-8 15,51 4 9-15,-17-5-15 0,3 0-23 16,2 2-32-16,-7-1-15 16,-9 0-33-16,-7 0-11 15,-10-1 14-15,-4 0-84 16</inkml:trace>
  <inkml:trace contextRef="#ctx0" brushRef="#br0" timeOffset="290359.0264">18333 14799 319 0,'4'-2'265'0,"4"-6"30"0,-6 0-65 16,3 1-24-16,-3-1-40 16,0-2-15-16,1-2-23 15,-3-1-9-15,-7-9-12 16,-4 4-10-16,-8 0-29 16,-7 0-21-16,-4 13-31 15,-4 2-18-15,-3 14-22 16,0 6-4-16,7 9-7 31,4 6 3-31,15 1 12 16,9 2 5-16,15-7 4 15,12-2 1-15,8-16 3 0,7-6 2 16,-2-14 9-16,-4-6 4 16,-7-5 8-16,-9-2 0 15,-6 4-1-15,-5 3-3 16,-6 10-15-16,-1 6-9 0,0 15-9 15,2 7-2-15,0 16 5 16,6 6 8-16,3 5 7 16,-3-4 2-16,-6-8 4 15,-3-5 5-15,-21-14 14 16,-7 1 10-16,-12-11 22 16,-7-8 2-16,2-9-12 15,5-6-10-15,13 0-32 16,9 8-25-16,15 7-111 15,4 5-81-15</inkml:trace>
  <inkml:trace contextRef="#ctx0" brushRef="#br0" timeOffset="290564.0663">18503 15067 1019 0,'1'3'499'15,"0"0"-179"-15,-1 2-109 0,0-5-121 16,-1 0-33-16,0 0-77 16,0 0-100-16</inkml:trace>
  <inkml:trace contextRef="#ctx0" brushRef="#br0" timeOffset="291055.2567">18972 14734 904 0,'-7'-6'426'0,"-23"-8"-186"0,-3 5-59 16,-7 10-105-16,-6 8-39 0,8 14-44 16,1 12-14-16,13 13-3 15,13 9 0-15,18 4 7 16,11-2 3-16,23-14 11 16,8-12 4-16,13-19 12 15,-1-12 7-15,-1-14 30 16,-9-12 28-16,-15-16 65 0,-9-8 7 15,-21-16 5-15,-9 1-21 16,-23 2-63 0,-5 7-15-16,-6 20-44 0,-1 9-14 15,7 18-89 1,5 7-89-16,5 14-474 0</inkml:trace>
  <inkml:trace contextRef="#ctx0" brushRef="#br0" timeOffset="291319.7972">19051 14757 739 0,'-1'-3'415'0,"-3"2"-98"0,-4 1-83 0,-3 7-100 16,-7 7-37 0,-9 14-24-16,-5 9-15 15,-14 6-24-15,2 6-13 16,3-2-13-16,4-4 0 16,11-16-47-16,10 0-78 15</inkml:trace>
  <inkml:trace contextRef="#ctx0" brushRef="#br0" timeOffset="292128.8466">19567 14691 1009 0,'-1'-1'418'0,"-2"9"-248"16,0 10-69-16,-1 24-86 15,4 13 2-15,0 18-3 16,0-2-2-16,4-12 3 16,-1-10 2-16,2-25 4 15,2-8 4-15,-2-13 28 0,-3-6 8 16,-3-21 4-16,-3-5 1 16,-4-22-20-16,-5-10-4 15,3-7-9-15,-1 2-6 16,2 16-16-16,4 13-6 15,2 21-1-15,3 5-4 16,5 10-1-16,4 2-2 16,5 6-4-16,9 6 3 0,13 6 3 15,7 7 0-15,13 11-1 16,1 4 2-16,2 6 0 16,-4-1 1-16,-15-5 0 15,-8-8 0-15,-18-11 2 16,0-6 1-16,-3-10 7 15,-1-4 6-15,7-11 11 16,-7-7 4-16,8-14-4 16,-3-6-1-16,-5-12-4 15,2-3-3-15,-11-2 31 16,-1 6 7-16,-5 12 2 16,-3 8 1-16,-2 8-34 15,0 3-10-15,0 5-12 16,3 1-4-16,6 3-3 15,1 4-22-15,0 3-100 0,0 0-82 16</inkml:trace>
  <inkml:trace contextRef="#ctx0" brushRef="#br0" timeOffset="305123.3167">1933 15938 550 0,'1'-8'393'16,"-1"-10"66"-16,0 9-166 16,0 11-162-16,-3 10-47 15,5 23-75-15,3 13-17 0,-1 20 16 32,-3 8 0-32,-1 9 0 15,-5 5 4-15,1-8-1 16,1-4 1-16,3-20 4 15,-1-20-17-15,6-9-133 16,-2-12-102-16</inkml:trace>
  <inkml:trace contextRef="#ctx0" brushRef="#br0" timeOffset="305302.0442">1890 16065 757 0,'0'-4'360'0,"14"-8"-132"16,11-2-100-16,22-1-81 16,14-2-18-16,18 0-21 15,5 7-5-15,2 12-89 16,-7 7-188-16</inkml:trace>
  <inkml:trace contextRef="#ctx0" brushRef="#br0" timeOffset="305488.8901">1930 16307 780 0,'-3'4'345'15,"4"8"-129"-15,13-1-91 16,18-9-44-16,16 3-8 15,19-5-30-15,0 2-2 16,-5-2-205-16</inkml:trace>
  <inkml:trace contextRef="#ctx0" brushRef="#br0" timeOffset="305870.6568">2212 16684 526 0,'0'-1'334'16,"1"-3"-31"-16,3-6-112 0,9-6-105 15,1-1-27 1,4-6 1-16,1 1 14 16,-8 7 17-16,0 2 6 0,-8 9-3 15,-1 1-26-15,0 8-36 16,-2-5-10 0,0 3-17-16,0 25 6 0,1 32 1 15,-1-27-3-15,2-5-1 16,0-3 10-1,5-7-123-15,-1-4-132 0</inkml:trace>
  <inkml:trace contextRef="#ctx0" brushRef="#br0" timeOffset="306296.263">2496 16619 976 0,'-2'-5'455'0,"0"0"-197"15,5-2-72-15,10 1-89 16,5 2-29-16,8-3-36 16,0 1-10-16,3 6-13 0,-4 2-3 15,-9 3-3-15,-5 2 1 16,-13 4 6-16,-10-1 4 16,-2 0 6-16,-1-2 0 15,4-3-7-15,11 2-9 16,2-2-8-16,5 1-6 15,7 4-1-15,-2-2 5 16,2 7 6-16,-1 1 1 0,-13 2 8 16,-8 2 3-16,-14-5 10 15,-6-4 4-15,-2-8-17 16,8-4-67-16</inkml:trace>
  <inkml:trace contextRef="#ctx0" brushRef="#br0" timeOffset="306641.9336">2811 16779 739 0,'-1'0'438'0,"1"2"-42"0,4 5-174 15,15 8-120-15,5 5-34 0,8 8-26 16,2 4-14-16,-9-5-12 15,-3-3-1-15,-7-7-2 16,-3-7 5-16,0-3-116 16,-5-1-83-16</inkml:trace>
  <inkml:trace contextRef="#ctx0" brushRef="#br0" timeOffset="306878.1128">3052 16750 1014 0,'-6'0'492'15,"-4"0"-203"-15,-5 6-143 0,-2 2-39 16,-9 11-59-16,-5 9-7 16,-7 12-13-16,-1 8-7 15,0 0-9-15,3-5-2 16,9-13-2-16,7-8-1 15,8-14 9-15,5-2-9 16,7-6-102-16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8:54:52.738"/>
    </inkml:context>
    <inkml:brush xml:id="br0">
      <inkml:brushProperty name="width" value="0.05292" units="cm"/>
      <inkml:brushProperty name="height" value="0.05292" units="cm"/>
      <inkml:brushProperty name="color" value="#FF0000"/>
    </inkml:brush>
  </inkml:definitions>
  <inkml:trace contextRef="#ctx0" brushRef="#br0">3489 16311 434 0,'-12'3'282'15,"-7"4"15"-15,0-2-22 16,10-3-58-16,3-1-38 15,13 0-77-15,7-1-25 0,9-1-29 16,16 1-12-16,12 0-10 16,2 4-5-16,5 1-8 15,-6 1-5-15,-11-1-87 16,-4 1-74-16</inkml:trace>
  <inkml:trace contextRef="#ctx0" brushRef="#br0" timeOffset="403.0899">3407 16525 365 0,'0'1'262'16,"0"-1"-11"-16,7 0-53 16,-7 0-18-16,9 0-34 0,56 8-3 15,-16-6-31 1,7-4-25-16,4 4-25 0,-4-4-11 16,-11 2-25-16,-10 0-8 15,-13 2-51-15,-10 2-85 16</inkml:trace>
  <inkml:trace contextRef="#ctx0" brushRef="#br0" timeOffset="5225.4926">22087 3461 186 0,'-1'0'122'0,"0"0"26"0,1 3-15 16,-1-3 4-16,-1 0 7 16,1 0 13-16,0-1 1 15,0 0-10-15,0 0-8 16,1 0-35-16,0 0-8 16,0-1-10-16,0 1-7 15,0 0-17-15,0 0-24 16,0 0-35-16,0 0-6 0,0 0-2 15,0 1 5-15,0 0 9 16,0 0 4-16,0 0 7 16,1 0 1-16,2 0 3 15,2 0-1-15,0 0-2 16,3 1-1-16,0 0-3 16,29 10-2-16,-28-9-8 15,0 4-2-15,1-4-3 16,1 2-2-16,-1 1 2 0,-1-4 0 15,3 8-1-15,-2-7 0 16,0 5-1-16,-1-1 1 16,0 1 1-16,-2 2-1 15,-2 2 1-15,1-1 0 16,-3-4 0-16,4 7-2 16,-2 0 0-16,2-1 0 15,-1 5 0-15,-2-3 0 0,4 1 1 16,-5 2-1-16,2 1 0 15,-1-1 1-15,-4-4 0 16,5 2 0-16,-4-5 0 16,-1 1 0-16,2-1-1 15,-3-1 0-15,1 1 1 16,3-1-1 0,-1 3 0-16,-2-2-1 0,0 2 0 15,-1 1 1-15,1-2 0 16,3 1 1-16,-3-4 1 15,0-1-1-15,-2 1 1 16,-2-3 0 0,1 4-2-16,-2 1 1 15,5-1 0-15,-1 0-1 0,-1-2 2 16,0-1-2-16,-5 0 2 0,3 2-2 16,0 1-1-1,4 3 0-15,-3-8-1 16,-2 1 1-1,5-2 1-15,-5 3 0 0,3 3 1 16,0 2 0-16,-3-6 1 16,0 1-1-16,3-2 2 15,-2-2 0-15,3-2-1 16,1 0-1-16,-1 0-2 16,0 0 0-16,0 0 1 15,0 0-1-15,-1 1 0 16,-1 4 1-16,-2 2 2 15,3-4 1-15,1-3 1 16,-1 2-2-16,0-2-3 16,1 0-2-16,0 0-2 0,0 0-1 15,0 0 1-15,1 0 1 16,0 0 1-16,0 4 0 16,0-2 2-16,1 0 0 15,-1-2 3-15,0 0 1 16,0 0 0-16,0 0-1 15,0 0 0-15,0 0-3 0,0 0-1 16,0 0-2-16,2 0-2 16,3 2 2-16,-1-2 0 15,3 0 2-15,-2 0-1 16,1-2 0-16,0 0 2 16,2-2-1-16,26-26 1 15,-30 18 1-15,1 6 0 16,-2-1 1-16,0 0 0 15,-2-2 0-15,-3-3 0 16,2-1-2-16,0 1 0 16,6 1 1-16,-2-4-4 0,0 1-1 15,-3-1 0 1,-1 0 0-16,0 2 4 16,1 1 0-16,0-2 1 15,-1-1 0-15,-1-2 1 0,-5-2 0 16,3 2 0-16,1 0 0 15,-1-2 0-15,0 3 5 0,-4-1 0 32,-5 1 1-32,5 2-3 0,3 2-4 15,-1-2-1-15,4-1 0 16,-5-1 1 0,1 1 0-16,1 1 0 0,-4 2 0 15,1 4 2-15,0 0 0 16,-3-2 1-16,2 3 2 0,-1 0-2 15,-2 2-1-15,1-5-2 16,1 0 1-16,1 0-2 0,-1 1 0 16,5 4-1-16,-2 1-3 15,3 2 0 1,-1-1 2-16,2-1 0 0,1 3 2 16,0 0 0-1,-1 0-1-15,1 0-3 0,0-1-1 16,0 1-8-1,0 1 0-15,0 0-1 0,-1 0 2 16,2 0 7-16,0 0 1 16,0 0 3-1,0 0-1-15,6 0 0 16,0 1-1-16,0 1-2 16,1 0 0-16,1 1 0 15,29 23 0-15,-28-12 3 0,1-4 0 16,3 5 2-1,0-5 0-15,-4-4 0 16,1 4 1-16,-3 1-1 16,-1-1 0-16,0 8 0 15,-2-1-1-15,0 4 0 0,0 0-1 16,3-1 2-16,0 2 0 16,-1-6 1-16,-4 0 1 15,-1-4 0-15,-1-5 0 16,0 2 0-16,0 2 0 15,0 2-2-15,-1 4 0 16,-6 1 0-16,4-2 0 0,-3 1 0 16,3-1 0-16,0-2 1 15,1-4-1-15,2-1 2 16,-3-1-1-16,0-4 0 16,-1 2-1-16,2-1 0 15,2-1 0-15,-2 3 0 16,2 1 1-16,-1 0 1 15,-4-1 0-15,2-2 0 16,3 1-1-16,-5-2 0 16,4 1-1-16,-2 1 1 15,-4-4 0-15,2 2-3 16,3-2 0-16,0 2-1 0,-2 2 1 16,4-4 2-16,0 2 0 15,0-5 1-15,0-1 1 16,0 1 0-16,0 0 0 15,0 0-2-15,0 1 0 16,0 0-2-16,0 0 1 0,0 0 1 16,0 0 17-16,0 0-102 15,-1 0 38-15</inkml:trace>
  <inkml:trace contextRef="#ctx0" brushRef="#br0" timeOffset="8187.3801">22903 3259 433 0,'0'0'242'16,"-2"-4"-40"-16,3-1-20 15,-2 4-20-15,0 0-9 16,0-1-9-16,-1 1 0 15,1 0-19-15,0-1-13 0,-7-3-19 16,-9-5-12 0,-29-11-18-16,34 23-13 0,-5 3-22 15,3 0-7 1,0 2-13-16,-5-3-1 16,2 3 0-16,0 1 1 15,3 4 2-15,0 2-5 0,5 3-5 16,2 1-6-1,2 2-1-15,1-2 3 16,3 0 5-16,1 1 1 0,2-4-1 16,2 2-1-16,0-3-3 15,2-2-1-15,2-4 2 16,3-1 0-16,4-3 0 16,1 5-1-16,7-7 2 15,0-1 1-15,2-1 0 16,-2 1 1-16,-5 3 1 15,-1 3-1-15,-6-3 3 0,-1-3-2 0,0 2 2 16,-4-7 1-16,-2-2 0 16,2-2 0-16,-4-3 0 15,2-1-2 1,3 3 1-16,-5-1 0 16,0 3 4-16,-2 1 3 15,-5 2 2 1,5 3 0-16,-3-4-3 0,0 0-2 0,2 4-2 15,0 0-1-15,-1 0-4 16,1-1-1-16,0 1-3 16,-2 0-3-16,-3-1-1 15,-2 1-1-15,1 1 1 16,-28 7 1-16,27-3 0 16,2 6 0-16,1 3 1 15,-1-2 1-15,4 6 1 0,2-6 1 16,-3 1 1-1,-1 1 1-15,-1-2-1 16,3 3 1-16,1 2 0 16,-2 4 0-16,0 0 0 15,3 5 0-15,-2 0 1 0,2-1 1 0,-4-4-1 16,-3-2 1-16,3-4 3 16,-3-4 1-16,5-1 1 15,-1-3 0-15,2-2-3 16,-1 1 0-16,0 0-4 15,2-5 0-15,-1 0 0 16,1 0 2-16,-1 0 6 16,1 0 3-16,0 0 10 15,0 0 7-15,0 0 10 16,-1 0-2-16,0 0-8 16,0 0-8-16,1 0-17 15,-1 0-3-15,-1 0-1 16,1 0-1-16,0 0 16 15,1 0-40-15,-1 0-5 16</inkml:trace>
  <inkml:trace contextRef="#ctx0" brushRef="#br0" timeOffset="53660.2569">17727 4165 314 0,'0'-3'258'0,"-1"-4"70"16,-2-3-63-16,3 1-61 16,0 3-22-16,0-1-48 0,-1 4-28 15,1 3-43-15,-1 0-16 16,0 0-20-16,0 0-2 15,1 0-11-15,0 23 0 16,4 49-4-16,-1-17 1 16,1 17 5-16,-4 4-3 15,3 1 4-15,-2-8 5 0,1-10 0 16,3-7 4-16,-1-14 2 16,1-9-5-16,-2-13-3 15,1-5 0-15,-3-8 2 16,-1-1-64-16,-2-2-228 15</inkml:trace>
  <inkml:trace contextRef="#ctx0" brushRef="#br0" timeOffset="54235.1036">16833 4858 657 0,'-13'2'301'0,"-13"4"-108"0,7-1-36 16,15-2-57 0,8 2-11-16,19-5-33 0,16 0-9 15,32 0 8 1,15-8 0-16,24-4-12 16,12-5-7-16,6-3-5 0,-2 2 0 15,-16 3 2-15,-17 5-1 16,-35 7-6-16,-16 2-2 15,-28 5 11 1,-12 3 8-16,-8 2 9 0,-5 3-1 16,2-3-13-16,-1-1-11 15,3-3-11 1,2-1-53-16</inkml:trace>
  <inkml:trace contextRef="#ctx0" brushRef="#br0" timeOffset="119664.5489">23105 3305 644 0,'-2'-2'383'16,"-3"-1"-47"-16,5-2-139 0,0 4-37 16,0 0-64-16,8-1-33 15,22 1-26-15,35 0-5 16,-24 2-15-16,-2 0-2 16,-9 2-5-16,-7-1-10 15,-9 2-146-15,-2-3-208 16</inkml:trace>
  <inkml:trace contextRef="#ctx0" brushRef="#br0" timeOffset="119855.3662">23122 3416 636 0,'0'0'387'15,"4"0"-11"-15,7 1-184 0,9-1-46 16,12 4-59-16,5-2-29 16,5 1-36-16,-4-2-4 15,-11-3-3 1,-1-1-49-16</inkml:trace>
  <inkml:trace contextRef="#ctx0" brushRef="#br0" timeOffset="120328.2477">23581 3153 735 0,'-1'2'364'16,"-3"3"-80"-16,4 5-185 15,0 4-27-15,0 6-25 16,4-1-16-16,1 2-14 16,-1-2-2-16,0-8 3 0,-3-2 11 15,-2-13 13 1,-2-4 0-16,0-12-2 15,-3-3-10 1,3-5-10-16,0-2-1 0,4 2-2 16,6 3 0-16,6 3 0 0,7 9-2 15,7 2-5 1,4 8-2-16,1 6 10 0,-8 2 15 0,-6 6 31 31,-4 3 17-31,-8 7 12 0,0 1-8 0,-11 7-23 16,3 0-19-16,-1-3-28 15,0-2-6-15,3-9-96 16,-2-6-79-16</inkml:trace>
  <inkml:trace contextRef="#ctx0" brushRef="#br0" timeOffset="120622.5712">23487 3445 896 0,'0'-1'419'0,"5"-1"-147"0,9 2-144 15,7 2-25-15,10-1-38 16,2 1-22-16,7 0-20 16,-1 1-2-16,0-3-6 15,-2 0-4-15,-9-3-30 16,-3 1-62-16,-12 1-296 16</inkml:trace>
  <inkml:trace contextRef="#ctx0" brushRef="#br0" timeOffset="121197.7124">23595 3587 922 0,'0'0'451'0,"-5"0"-157"16,0 2-57-16,3-2-78 15,1 0-35-15,-3 16-61 16,-34 36-25-16,33-31-31 15,5-2-7-15,8-5 1 16,5-1-2-16,6-5 1 0,4-1-1 16,3-4-1-16,0-3 2 15,1 0-16-15,-5-1-8 16,-5-2-37-16,-1-2-11 16,-10-7-14-16,0 1 0 15,-4-4 34-15,-3-1 12 16,1 2 31-16,0 2 9 0,0 7 5 15,-2 0 10-15,0 5 14 16,1 0 13-16,0 0 17 16,0 0 0-16,-7 19 2 15,-13 34-7-15,15-22-11 16,-1 1-3-16,3-1-11 16,-1 0 0-16,5-7 2 15,-1-6 9-15,1-8 2 16,2-2 0-16,1-4-12 15,-1 0-7-15,-2-4-31 16,-1-1-137-16</inkml:trace>
  <inkml:trace contextRef="#ctx0" brushRef="#br0" timeOffset="125842.4227">4416 15995 765 0,'0'0'367'16,"-5"11"-141"0,6 7-108-16,4 24-83 0,2 16-11 15,4 24 0-15,-6 16 2 16,-3 2 0-16,-2-6-6 15,-5-22-4-15,8-12-3 0,-1-22-2 16,9-8 3 0,-7-16-23-16,-4-14-64 0</inkml:trace>
  <inkml:trace contextRef="#ctx0" brushRef="#br0" timeOffset="126017.1355">4343 16069 613 0,'0'-10'379'16,"6"-2"-9"-16,19-1-219 15,13 5-43 1,21 2-53-16,13 0-16 0,6 9-20 16,2 5-3-16,-4 2-155 15</inkml:trace>
  <inkml:trace contextRef="#ctx0" brushRef="#br0" timeOffset="126235.4801">4410 16411 999 0,'12'0'380'0,"15"5"-258"16,14-2-35-16,17-3-17 15,6 1-15-15,2-1-66 16,-9 0-104-16</inkml:trace>
  <inkml:trace contextRef="#ctx0" brushRef="#br0" timeOffset="126680.1436">4675 16778 313 0,'1'-4'244'0,"4"-8"72"16,4-2-74-16,7-5-54 16,4-1-23-16,4-1-38 15,-1 2-13-15,-5 7-14 16,-7 2-12-16,-5 10-34 16,-3 10-13-16,-3 15-23 15,-1 6-5-15,-4 12-3 16,2 2-1-16,1-3-2 0,2-4 27 15,5-8-202 1</inkml:trace>
  <inkml:trace contextRef="#ctx0" brushRef="#br0" timeOffset="127116.5155">4961 16705 980 0,'1'-6'430'16,"9"-3"-230"-1,-1-2-56-15,8 4-74 16,11 5-28-16,4 4-28 0,3 3-2 16,-12 6-2-16,-11 1 2 15,-12 7 1-15,-4 2 2 16,-8-4 0-16,1-3 1 16,3-8 0-16,-1-4-9 15,11-1-8-15,5 0-6 16,8 5-5-16,5 2 4 15,-1 10 6-15,-5 4 1 16,-14 8 6-16,-14 4 5 16,-17-1 3-16,-6-4 5 15,-4-21 13-15,8-4-53 16</inkml:trace>
  <inkml:trace contextRef="#ctx0" brushRef="#br0" timeOffset="127536.0136">5529 16577 1314 0,'-3'0'590'0,"1"0"-267"0,-6-1-65 16,8 4-91-16,1-3-47 16,-1 0-73-16,0 0-23 0,0-1-13 15,0 0-99-15</inkml:trace>
  <inkml:trace contextRef="#ctx0" brushRef="#br0" timeOffset="128406.06">6219 16347 819 0,'-21'-4'429'15,"-24"-1"-99"1,-2 5-105-16,0 14-98 0,4 12-43 16,14 14-61-16,4 7-19 0,17 5-14 15,9-1-2-15,24-8-1 16,13-8-2-16,25-12-12 16,7-10-37-16,1-19-115 15,-3-3-63-15</inkml:trace>
  <inkml:trace contextRef="#ctx0" brushRef="#br0" timeOffset="128704.1542">6485 16448 677 0,'-9'-10'372'16,"-8"-7"-66"-16,-4 0-45 0,-4 7-89 15,-3 7-47-15,-3 16-79 16,3 8-29 0,7 14-26-16,11 5-2 15,18-2 1-15,11-1-1 0,14-7 2 16,4-9 0 0,0-11 2-16,3-8 3 0,-4-9 31 15,-10-11 23-15,-12-13 42 16,-10-2 5-16,-18-3-18 15,-6 4-21-15,-4 11-56 16,-6 2-67-16</inkml:trace>
  <inkml:trace contextRef="#ctx0" brushRef="#br0" timeOffset="129218.1958">6916 16435 598 0,'-7'-9'355'0,"-2"-9"-22"16,-7 3-68-16,-14 4-68 15,-3 3-33-15,-13 8-66 16,6 2-39-16,14 12-50 16,11 6-15-16,15 6-11 15,11 6 3-15,19 7 3 0,10-1 3 16,6 0 6-16,-5-6 2 16,-15-3 6-16,-14-1-6 15,-19-4 66-15,-9-1 21 16,-20-7 31-16,-7-6 21 15,-2-11-54 1,2-8-23-16,14-8-70 0,13-3-104 16</inkml:trace>
  <inkml:trace contextRef="#ctx0" brushRef="#br0" timeOffset="129826.013">7378 16101 813 0,'-4'5'394'15,"-6"3"-88"-15,-1 16-231 16,-3 5-24-16,2 16-18 15,3 5-9 1,3 3-6-16,6-1-3 0,3-11-3 16,1-14-2-16,7-14 2 15,-6-13 3 1,-1-17 6-16,3-8 3 0,-7-15 3 16,-3-4-2-16,-3-3 2 15,-4 1-3-15,5 4-2 0,4 9-1 16,2 10-10-16,8 3-3 15,6 13-8-15,3-2-2 16,11 8-4-16,3 3 0 16,4 2 3-16,0 3 2 15,-6 0 2-15,-3 0 0 16,-9 2 0-16,-1 0 2 16,-11 7 3-16,-3 3 2 15,-9 12 6-15,-3 4 0 0,-4 5-1 16,4 5-2-1,2-5 37-15,5-1-112 0</inkml:trace>
  <inkml:trace contextRef="#ctx0" brushRef="#br0" timeOffset="130042.5723">7224 16602 1097 0,'11'-1'415'16,"17"-1"-299"-16,10 5-47 0,17 3-22 0,2-2-14 31,10 3-20-31,-2-3 3 16,0 0-154-16,-1 1-182 15</inkml:trace>
  <inkml:trace contextRef="#ctx0" brushRef="#br0" timeOffset="130502.9263">7367 16795 937 0,'-3'-1'433'16,"-2"0"-168"-16,-3 9-130 15,-9 4-26-15,-2 10-30 0,3 4-20 16,2 1-33-16,14 6-10 15,10-3-11-15,1-8-3 16,14-2 0-16,4-5 0 16,5-9-1-16,3-1-1 15,-2-11-3-15,-4-4-2 16,-4-12-3-16,-3-5-2 16,-8-4 6-16,-4-2 4 0,-8 4 11 15,-5 4 8-15,-6 12 4 16,-2 9 1-16,-4 16-4 15,3 8-3-15,-3 16 1 16,5 5 3-16,4 10-1 16,3 2 1-16,3-1-8 15,1-1 0-15,2-7-5 16,0 0 1-16,-3-7 31 16,-1-4-365-16</inkml:trace>
  <inkml:trace contextRef="#ctx0" brushRef="#br0" timeOffset="138654.056">8296 16676 1025 0,'7'5'406'0,"1"9"-265"16,-5 6-42-16,-15 13-29 15,-5 1 4-15,-4-7-377 16</inkml:trace>
  <inkml:trace contextRef="#ctx0" brushRef="#br0" timeOffset="139060.8288">8684 16404 770 0,'14'-18'386'15,"18"-24"-83"-15,2 8-68 16,4 14-75-16,-2 11-36 16,-13 25-77-16,7 20-24 15,-9 26-1-15,-4 9 1 16,-3 8 1-16,-7-3-2 0,-1-16-3 15,3-9-4-15,1-20 0 16,2-12-1-16,-3-19 2 16,-2-10-11-16,-7-15-20 15,-7-7-2-15,-11 1-12 16,-4 6 6-16,-8 15 15 16,-2 10 1-16,-3 17 6 15,0 8 2-15,5 10 2 16,9-4-5-16,19-5-204 15</inkml:trace>
  <inkml:trace contextRef="#ctx0" brushRef="#br0" timeOffset="139327.4023">9456 16647 458 0,'-4'-4'293'0,"-6"-8"15"15,-4 0-19-15,-2-6-39 0,-8 1-39 16,0 5-72-16,-3 2-36 16,-5 11-61-16,9 10-24 15,2 6-34-15,6 6-8 16,16 2 1-16,5-3 5 0,15-1 12 16,3-6 5-16,7-7 7 15,-2-8 11-15,-7-9-53 16,1-5-60-16,-10-11-185 15,-4-1-176-15</inkml:trace>
  <inkml:trace contextRef="#ctx0" brushRef="#br0" timeOffset="139405.6347">9372 16383 866 0,'-7'-21'448'0,"-3"-18"-119"16,3 9-68 0,6 17-119-16,-1 9-70 0,2 9-76 15,2 9-62-15,8 13-400 16</inkml:trace>
  <inkml:trace contextRef="#ctx0" brushRef="#br0" timeOffset="139671.1602">9547 16567 1124 0,'3'5'465'16,"8"13"-281"-16,2 5-67 15,5 15-30-15,1 8-28 16,-9 13-20-16,-7 5-9 0,-13 7-13 0,-8-2 0 15,-12-10 0-15,-5-12 2 16,5-21 10-16,2-12 9 16,9-21 0-16,7-11-4 15,8-19-14-15,6-7-15 0,15-17-5 16,9-1-3-16,13-2 2 16,5 9 1-16,4 17 22 15,-4 5-60-15,-1 12-183 16</inkml:trace>
  <inkml:trace contextRef="#ctx0" brushRef="#br0" timeOffset="140145.8178">9872 16529 897 0,'-4'2'425'16,"-10"6"-180"-16,1 5-75 15,3 11-100-15,2 2-34 16,8 4-33-16,2-2-3 0,15-3 7 15,5-7 5 1,12-15 13-16,-1-5 6 0,-6-13 14 16,-4-6 8-16,-8-1 7 15,-6-5-3-15,-6 5-17 16,-3 1-8-16,-5 11-15 16,-2 4-6-16,-5 7-21 15,3 8-8-15,5 6-9 16,4 6 2-16,11 2 14 15,4 0 5-15,7-7 4 16,4-3 4-16,5-11 6 16,-2-6 3-16,-3-10 16 15,-6-5 14-15,-7-4 9 0,-5 1 1 16,-8 0-23-16,-5 4-76 16,-5 3-445-16</inkml:trace>
  <inkml:trace contextRef="#ctx0" brushRef="#br0" timeOffset="140602.4228">10770 16546 994 0,'-1'3'383'15,"0"11"-252"-15,6 12-75 16,5 23-43-16,-1 16 10 16,-2 29 2-16,-7 7 0 15,-8 1 4-15,0-4 4 16,-13-23-4 0,2-13 2-16,1-30 2 0,3-21-10 15,9-40-25-15,4-17-6 16,10-27-8-16,1-13 18 15,14 0 40-15,7-2 20 16,6 12 7-16,5 16-14 0,0 21-22 16,-6 16-23-16,-7 16-37 15,-3 8-80 1</inkml:trace>
  <inkml:trace contextRef="#ctx0" brushRef="#br0" timeOffset="141302.3632">11285 16528 769 0,'-10'-5'401'0,"-9"-5"-87"0,-1 5-140 16,3 13-102-16,-2-1-33 15,8 9-51-15,6 2-11 0,10 1-3 16,8 1 4-16,6-2 14 15,0-6 4-15,1-3 10 16,-3-2 1-16,-5-6 6 16,2 3 4-1,-9-5 6-15,-4 0-1 0,-7 1-9 16,5 0-8-16,0 0-12 16,-18 6-5-16,-25 19-3 15,31-9 0-15,13 3 1 16,-1-4 2-16,7-3 3 15,8 0 4 1,0-7 6-16,7-5 4 0,0-7 10 16,-1-6 4-16,1-5 2 0,-4-2 1 15,-6-5 0-15,-1 3-4 16,-9 0 0-16,2 3 2 16,-5 8 15-1,-2 3 3-15,2 9-17 16,-4 4-10-16,2 6-28 15,4 4-8-15,1 6 10 0,4 0 4 0,7 0 7 32,0-1 4-32,4-5 6 0,4-2 5 15,-2-8 13-15,2-3 5 0,1-6 6 32,-2-5 2-32,-1-7-3 15,-4 0-4-15,-5-2-5 16,-5 1-5-16,-4 6-6 15,-2 0-6-15,-6 10-17 16,1 5-9-16,4 9-8 16,-2 5-1-16,8 4 11 0,4 1 4 15,10-7 9-15,6-4 5 16,5-10 23-16,2-6 7 16,-2-10 29-16,-4-3 6 15,-9-7-9-15,-7 0-7 16,-8-1-75-16,-2 5-95 15</inkml:trace>
  <inkml:trace contextRef="#ctx0" brushRef="#br0" timeOffset="141655.3131">11808 16494 935 0,'0'-3'449'16,"-1"0"-214"-16,0 10-44 15,0-2-93-15,-1 25-41 16,-5 78-12-16,5-32 0 16,-14 15-7-16,10 11-5 0,1-4-4 15,-1-6-11-15,15-20-3 16,-12-21 2-16,5-25-35 16,1-16-50-16,4-18-99 15,2-14-137-15</inkml:trace>
  <inkml:trace contextRef="#ctx0" brushRef="#br0" timeOffset="141779.7714">11816 16767 1149 0,'6'-2'426'0,"15"-1"-322"16,5-1-61-16,11 4-20 15,5-1 3-15,-1 2-136 16</inkml:trace>
  <inkml:trace contextRef="#ctx0" brushRef="#br0" timeOffset="142134.1233">12286 16571 826 0,'-11'-7'440'0,"-16"-3"-105"16,2 3-85-16,-1 1-112 15,0 9-46-15,10 4-70 16,2 2-24-16,12 5-25 16,5-4-2-16,15 3 13 15,1-4 7-15,3-2 9 16,0-3 4-16,-2-2 1 16,-9-2 1-16,-3-2 7 15,-5 0-1-15,-13-1-3 16,1 0-4-16,-13 3-8 15,-1 4 5-15,1 4 6 16,1 3 2-16,8 4 0 16,7 4 0-16,14-3-2 15,5 1 7-15,11-4 5 16,1-6-4-16,-3-5-32 16,16 6-74-16</inkml:trace>
  <inkml:trace contextRef="#ctx0" brushRef="#br0" timeOffset="142826.1198">12331 16621 624 0,'2'-2'339'15,"1"-3"-39"1,15 3-178-16,12-2-44 0,14 0-25 16,5 1-13-16,-1-1-19 15,-6 0-2-15,-16 1 3 16,-4-2 2-16,-14 4 3 15,-4-2-2-15,-11 0-9 0,-11 2-7 16,-10 3 4-16,-5 5 8 16,1 7 15-16,4 1 1 15,10 5-20-15,6 2-12 16,12 0-14-16,5-1-2 0,13-2 3 16,5-2-15-16,12-6-81 15,2-2-60-15,3-5-171 16,1-4-43-16,-10-5 73 15,-4-6 100-15,-13 0 329 16,-5-1 130-16,-4 4 117 16,1 5-11-16,-4 2-134 15,3 2-56-15,5 3-87 16,1 2-24-16,9-1-14 16,2-1-8-16,-1-4-9 15,0-5 1-15,-5-7 4 16,-4-4 5-16,-7-4 1 15,-6 1-1-15,-15-2-8 16,-7 0-7-16,-5 10-15 16,-2 3-3-16,1 9-7 15,5 11-1-15,8 10-9 16,4 7-1-16,8 14 2 0,3-2 0 16,3 13 10-16,6 1 1 15,6 0 2-15,1-2 1 16,2-9-1-16,2-7 3 15,-3-11-74-15,0-5-114 16</inkml:trace>
  <inkml:trace contextRef="#ctx0" brushRef="#br0" timeOffset="143094.5697">13127 16605 811 0,'-4'-4'477'16,"1"-1"-107"-1,-5 5-176-15,3 6-70 16,4 12-92-16,-1 5-16 16,10 9-9-16,-6-2 2 15,-1-3-70-15,2-8-111 16</inkml:trace>
  <inkml:trace contextRef="#ctx0" brushRef="#br0" timeOffset="143256.593">13055 16391 1265 0,'-4'-11'585'16,"-1"-6"-269"-16,2 13-217 15,3 10-64-15,9 12-113 16,4 4-119-16</inkml:trace>
  <inkml:trace contextRef="#ctx0" brushRef="#br0" timeOffset="143773.5429">13526 16590 725 0,'0'-3'387'0,"-3"0"-110"16,0 3-67-16,2 0-106 15,0 0-36-15,-13 22-31 16,-41 31-6-16,26-31-7 16,2-4-4-16,5-5-2 15,4-7 4-15,7-7 0 16,2-6-5-16,6-9-15 15,3 1-9-15,4 0-9 16,6 2 0-16,3 5-2 16,6 3-3-16,1 9 0 0,3 5 4 15,7 10 10-15,1 3 7 16,4-1 7-16,0-2 1 16,-5-10 7-16,-2-7 5 15,-4-11 5-15,2-7 1 16,-1-10-7-16,1 1-6 15,3 7-14-15,-4 3-6 16,-3 15 4-16,-6 5 5 16,-10 10 29-16,-5 7 17 15,-13 0 14-15,-3 1-2 0,-7-4-9 16,-1-11 2-16,11-6-117 16,1-5 207-16</inkml:trace>
  <inkml:trace contextRef="#ctx0" brushRef="#br0" timeOffset="144592.0032">14274 16607 825 0,'10'-3'401'0,"10"-3"-141"0,12 1-138 16,11 8-27-16,13 2-48 15,1 1-17-15,-9 1-12 16,-12-5 0-16,-19-1 9 15,-4-1 9 1,-15 0 2-16,-9-2-4 16,-15 0-12-1,-6 1-12-15,-3 5-16 0,4 4-6 0,11 10-7 16,5 1-5 0,13 7 3-16,5 6 1 0,19 2 6 15,11 1 6-15,13-7 3 16,2-6 0-16,2-14 3 15,-3-9 0-15,-2-14 2 16,1-5 3-16,-9-9 7 16,-6 1 2-16,-16 2 10 0,-8 2 12 15,-14 6 29-15,-7 3 6 16,-11 4 20-16,-5 3-5 16,-1 1-28-16,1 0-11 15,6 6-31-15,-3-5-14 16,12 12-20-16,1 3-7 0,6 10-7 31,12 6 5-31,-1-1 8 16,6 3 8-16,5-8 9 0,8-4 4 0,13-6 2 31,3-6 1-31,5-11 5 16,-6-4 1-16,-6-7 3 0,-4-3 3 0,-12 3 1 31,-5 2 2-31,-13 4-1 15,-4 4-4-15,-5 6-12 0,0 4-3 16,6 9-13-16,1 3-2 16,9 8 6-16,6-2 0 0,9 2 9 15,6-4 2 1,6-6 3-16,4-3 3 0,2-11 7 16,-10-4 13-16,-7-11 23 0,-6-3 17 15,-14-8 7-15,2-1-12 16,-9 3-27-16,-4 1-23 15,-4 9-101-15,-4 7-93 16</inkml:trace>
  <inkml:trace contextRef="#ctx0" brushRef="#br0" timeOffset="145067.4968">15760 16551 794 0,'-14'-2'390'0,"-16"4"-109"15,-1 4-102-15,3 12-89 16,7 7-34-16,10 9-53 16,8 2-9-16,11 1 3 15,11 0 4-15,14-11 13 16,7-7 6-16,7-14 8 0,-8-9 17 16,-11-11 29-16,-12-2 8 15,-21-4-3-15,-13 3-19 16,-14 3-38-16,-4 3-31 15,0 7-129-15,6-1-137 16</inkml:trace>
  <inkml:trace contextRef="#ctx0" brushRef="#br0" timeOffset="145212.5993">15834 16623 1058 0,'16'-1'461'0,"25"1"-237"15,8 9-86 1,4 15-64-16,-2 6-25 15,-19 14-23-15,-4 2-6 16,-9 5-34-16,-4-4-75 0,4-11-181 16,-6-9-149-1</inkml:trace>
  <inkml:trace contextRef="#ctx0" brushRef="#br0" timeOffset="145372.4624">16161 16601 1046 0,'-6'-11'505'0,"-10"-10"-189"15,-3 14-86-15,-3 28-98 16,-15 11-51-16,-15 26-54 0,-6 9-8 16,-3 17-10-1,7 1 14-15,16-8-185 0,12-10-276 16</inkml:trace>
  <inkml:trace contextRef="#ctx0" brushRef="#br0" timeOffset="145748.5407">16204 16599 769 0,'11'2'376'16,"11"1"-117"-16,0 9-80 0,-13 4-54 16,-2 2-16-16,-5 0-18 15,-2-5-14 1,-2-6-30-16,2-3-7 0,6-8-10 16,3-4-5-16,8-8-4 0,2-4-5 31,4-5-16-31,7 7 0 0,-1 8-4 15,-3 5-2-15,-5 15 4 16,-6-1 2-16,-10 7 6 0,-1 6 4 16,-2 2-2-16,-5 0 0 15,2 0-14 1,-3-4-66-16,-3-8-267 16</inkml:trace>
  <inkml:trace contextRef="#ctx0" brushRef="#br0" timeOffset="145891.2413">16421 16266 747 0,'-4'-11'519'15,"-3"-2"48"-15,0 3-265 0,2 16-205 32,-1 9-58-32,5 14-64 0,4 8-80 15</inkml:trace>
  <inkml:trace contextRef="#ctx0" brushRef="#br0" timeOffset="146208.1755">16566 16551 1003 0,'0'-14'528'16,"0"-13"-132"-16,2 19-204 15,4 8-56-15,1 17-90 16,1 11-40-16,1 19-14 0,-1 12 2 15,4 17 4-15,0 12 2 16,-3-3 8-16,-1-8-25 16,-8-24-138-16,1-18-113 15</inkml:trace>
  <inkml:trace contextRef="#ctx0" brushRef="#br0" timeOffset="146360.4763">16644 16726 1313 0,'3'-7'576'16,"2"-1"-293"-16,8 3-121 0,9 5-111 16,4 5-24-1,11 3-27-15,6-1-77 0</inkml:trace>
  <inkml:trace contextRef="#ctx0" brushRef="#br0" timeOffset="146759.6384">17146 16596 794 0,'3'4'351'15,"-4"3"-152"-15,-6 0-30 16,-10 7-26-16,-3-3-11 16,-5 2-36-16,-4 0-20 15,1-11-25-15,0-3-8 0,5-10-11 16,5-1-6-16,11-2-17 15,7 0-7-15,6 3-15 16,10 1-6-16,5 7 12 16,0 4 5-16,10 13 12 15,-3 6 9 1,-4 3-1-16,5 7-3 0,-6-4 35 16,7 1-84-16</inkml:trace>
  <inkml:trace contextRef="#ctx0" brushRef="#br0" timeOffset="147412.1357">17299 16575 777 0,'1'-5'418'0,"5"-2"-118"16,9-2-127-16,7 3-41 15,16 2-58-15,6-4-16 16,4 5-25-16,-4-4-9 16,-21-1-3-16,-4 5 3 15,-19-2-1-15,-4 3-8 0,-6 9-16 16,-11 4-9-16,-9 8-10 15,0 2 1-15,3 3 0 16,12 0 0 0,20 5 2-16,8 2 4 0,20-5 7 15,3-5 4-15,8-12 3 16,4-6 4-16,-3-11 4 16,1-8 1-16,-8-4 3 15,-4-3-1-15,-15-1 0 16,-5 4 2-16,-14 2-1 15,-8 3-1-15,-13 4-8 16,-5 4-4-16,-4 7-6 16,0 6-2-16,1 4-1 15,6 4 1-15,11 1-1 0,6-3 0 16,11 2 3-16,1-6 5 16,10-5 6-16,5-3 5 15,10-6 2-15,5-3-1 16,5-1-7-16,2-1-2 15,1 7 1-15,-2 4 1 16,-6 7 11-16,-4 4 7 16,-18 1 18-16,-1 3 13 0,-14 0 29 15,-8-1 9-15,-10 3-1 16,-5-2-12-16,-5-5-31 16,1-4-18-16,10-7-132 15,5-4 318-15</inkml:trace>
  <inkml:trace contextRef="#ctx0" brushRef="#br0" timeOffset="147727.21">18349 16707 878 0,'0'0'470'0,"-1"3"-128"0,1 0-104 16,-1-3-20-16,0 0-37 15,1 0-11-15,-1 0-23 16,-2 0-11-16,3 0-23 15,0 0-6-15,0 0-19 16,0 0-15-16,0 0-21 16,0 0-17-16,0 0-19 15,-1 0-26-15</inkml:trace>
  <inkml:trace contextRef="#ctx0" brushRef="#br0" timeOffset="158142.3902">18960 16591 899 0,'14'0'362'0,"21"-1"-224"15,11-3-33-15,14 0-38 32,4-2-17-32,-2 0-119 15,-7 3-149-15</inkml:trace>
  <inkml:trace contextRef="#ctx0" brushRef="#br0" timeOffset="158330.479">18939 16672 1039 0,'10'1'436'16,"15"5"-252"-16,12-1-31 15,28-1-41-15,0 0-36 16,6 1-33-16,-7 0-58 0</inkml:trace>
  <inkml:trace contextRef="#ctx0" brushRef="#br0" timeOffset="158729.0781">20106 16132 1026 0,'-7'4'434'15,"-10"15"-226"-15,0 12-102 0,0 34-55 16,2 16-11-16,5 13-18 15,5 2-5-15,6-16-4 16,-1-14-1-16,10-20-10 16,0-11-40-16,3-24-91 15,1-11-94-15</inkml:trace>
  <inkml:trace contextRef="#ctx0" brushRef="#br0" timeOffset="158870.6631">19992 16208 892 0,'5'-9'421'0,"4"-6"-172"16,28 1-123-16,10 0-27 0,40 5-53 15,7 1-16-15,0 8-8 16,-9 2-48-16,-19 9-237 16</inkml:trace>
  <inkml:trace contextRef="#ctx0" brushRef="#br0" timeOffset="159076.0739">20031 16498 922 0,'3'1'437'0,"2"1"-117"16,31 0-215-16,22-3-21 15,28-1-32-15,5 0-22 16,-8 4-64-16,-13 5-95 16</inkml:trace>
  <inkml:trace contextRef="#ctx0" brushRef="#br0" timeOffset="159373.0871">20304 16827 873 0,'3'-3'329'16,"6"-8"-244"-1,10-1-40-15,4-6 3 16,-1-1 18-16,-4-1 38 15,-1 4 20-15,-12 8 6 16,4 7-19-16,-4 15-30 0,-1 10-19 16,4 20-19-16,-8 9-3 15,5 4-10-15,-4-1-8 16,3-14-88-16,4-8-101 16</inkml:trace>
  <inkml:trace contextRef="#ctx0" brushRef="#br0" timeOffset="159773.6013">20622 16793 980 0,'0'-6'466'0,"5"-7"-167"16,8 1-102-16,11 3-96 15,9 6-29-15,10 9-48 0,2 5-9 16,-12 8-8-16,-9 0-2 16,-24 2 3-16,-10 2-1 15,-9-1 3-15,-1-2 2 16,10-9-7-16,4-5-15 0,13-6-7 15,6-2-3-15,8 2-1 16,2 5 13 0,-1 8 2-16,-7 1 3 0,-15 8 7 15,-11 2 3-15,-24 0 9 16,-8-3 1-16,-6-16-8 16,0-20-51-16</inkml:trace>
  <inkml:trace contextRef="#ctx0" brushRef="#br0" timeOffset="160040.6332">21140 16677 1421 0,'-3'2'665'16,"-7"-5"-305"-16,6 1-176 15,4 2-51-15,4 0-95 16,-4 0-24-16,1 0-176 15</inkml:trace>
  <inkml:trace contextRef="#ctx0" brushRef="#br0" timeOffset="160576.5289">21791 16148 871 0,'1'-1'423'0,"-1"3"-176"0,-2 6-85 0,-2 27-89 31,-4 10-21-31,0 28-2 0,1 5-10 16,0-2-8-16,7-9-10 16,4-23-7-16,0-14-1 15,7-20 10 1,-2-6 14-16,0-17 16 0,-1-3 6 0,-3-18 4 15,-1-6-5-15,-5-19-9 16,-3-7-6-16,-3 0-21 16,0 2-10-16,4 15-12 15,1 5-1-15,2 16 3 16,1 3-1-16,5 6-6 16,6 7-6-16,14 1-13 0,7 2-2 15,27 9 1-15,13 0 4 16,20 4-49-16,11 4-46 15,-2-3-184-15,-8-2-245 0</inkml:trace>
  <inkml:trace contextRef="#ctx0" brushRef="#br0" timeOffset="160922.8993">21962 16400 685 0,'-9'-7'382'0,"-5"-1"-66"16,14-4-180-16,10 1-30 15,23 0-44-15,9 2-16 16,16 9-1-16,2 6-7 15,-8 16-19-15,-10 8-1 16,-34 8 11-16,-15 2 3 16,-31 5 3-16,-9-4-2 15,4-4-17-15,7-4-6 16,22-16-3-16,14-7 2 0,22-12 7 16,9-6 12-16,19-4 18 15,2 0-2-15,2 5-8 16,-4 4-12-16,-14 6-61 15,-11-1-99-15</inkml:trace>
  <inkml:trace contextRef="#ctx0" brushRef="#br0" timeOffset="161325.0249">21588 16840 709 0,'17'-6'394'16,"15"-4"-35"-16,35 4-195 15,16 4-9-15,27 3-26 16,13 4-22-16,7 0-42 15,-2 0-10-15,-18-3-136 16,-16-4-87-16,-29-3-369 16</inkml:trace>
  <inkml:trace contextRef="#ctx0" brushRef="#br0" timeOffset="161776.2642">21835 17094 1009 0,'6'-6'447'15,"6"-13"-204"-15,13 7-109 16,11 4-17-16,11 5-26 16,8 14-21-16,-2 5-30 15,-10 5-11-15,-28 7-10 16,-18 2 0-16,-34 7 1 16,-11 2 2-16,-9 0-6 0,3-5-4 15,9-11-3-15,6-4 0 16,16-10-4-16,11-6-2 15,25-4-2-15,13-1 6 16,20 0 8-16,6 2 10 16,8 3 15-16,1 2 2 0,2 2-3 15,-2 1-3-15,-14-4-10 16,-4 0-5 0,-21-4 1-16,-21-10 10 0,1 4-119 15,-7-4-124-15</inkml:trace>
  <inkml:trace contextRef="#ctx0" brushRef="#br0" timeOffset="241515.8729">21316 14882 345 0,'-13'-8'267'0,"-12"-14"69"0,-1-1-73 15,12-4-92-15,9 0-40 16,14 4-78-16,12 1-25 16,12 10-18-16,7 2 2 15,-4 14 8-15,-2 7-3 16,-18 10-4-16,-8 8 18 16,-16 9 29-16,-16 2 5 15,-23 3 4-15,-9-4-15 16,1-10-28-16,7-9-6 0,29-14-16 15,8-2-8-15,24-2-10 16,10-1-3-16,26 6 9 31,4 4 6-31,2-7 2 16,1 7 6-16,-15-8-89 0,-8-3-91 0</inkml:trace>
  <inkml:trace contextRef="#ctx0" brushRef="#br0" timeOffset="241892.2718">21448 14554 878 0,'-22'-15'409'15,"-35"-12"-175"-15,-8 8-52 16,-18 15-81-16,-3 12-31 16,7 22-49-16,10 11-15 15,21 22-16-15,11 11-10 16,18 27-1-16,15 2 2 16,26-4 9-16,15-8 4 0,39-31 7 15,26-18 4-15,24-37 8 16,9-20 4-16,-1-34 63 15,-15-18 26-15,-23-29 71 16,-16-1 33-16,-49 3-36 16,-25 17-13-16,-47 24-66 15,-22 11-30-15,-16 19-29 16,-6-1-20-16,17 17-36 16,15 6-81-16,14 9 309 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9:21:50.133"/>
    </inkml:context>
    <inkml:brush xml:id="br0">
      <inkml:brushProperty name="width" value="0.05292" units="cm"/>
      <inkml:brushProperty name="height" value="0.05292" units="cm"/>
      <inkml:brushProperty name="color" value="#FF0000"/>
    </inkml:brush>
  </inkml:definitions>
  <inkml:trace contextRef="#ctx0" brushRef="#br0">17185 11221 773 0,'0'-7'412'16,"1"-5"-118"-16,-2 12-113 16,-4 8-42-16,-10 12-79 15,-4 9-31-15,-3 18-25 16,-1 4-4-16,4 4 3 15,1-6 5-15,5-14 3 16,1-6 3-16,6-16 9 0,1-4 5 16,5-15-12-16,0-9-4 15,9-17-10-15,4-7-7 16,6-14 5 0,2-1 0-16,1 2 1 0,-2 0 1 15,0 15 10-15,-3 9 7 16,-8 12 12-16,-1 7-3 15,-6 9-12-15,2 3-9 16,3 15-9 0,-4-9-1-1,1 0 0-15,14 35 0 0,8 17 0 0,2 11 0 16,5-16 5-16,1-3 28 16,3-15-133-16,0-7-58 0</inkml:trace>
  <inkml:trace contextRef="#ctx0" brushRef="#br0" timeOffset="159.9329">17054 11404 805 0,'-2'0'412'16,"6"2"-95"-1,10 3-154-15,15 0-105 0,14 3-14 16,13-2 1-16,4-1-85 15</inkml:trace>
  <inkml:trace contextRef="#ctx0" brushRef="#br0" timeOffset="513.482">17338 10918 799 0,'-33'-16'339'0,"-41"-9"-188"15,-12 14-57-15,-16 28-34 0,-3 18-12 0,-3 23-17 16,6 13-5 0,29 11-21-16,15 13-8 0,44 15-5 15,18-2 6-15,49-1 18 16,27-15 11-1,45-22 10-15,24-9 0 16,26-26-2-16,-3-20 3 16,-10-40 47-16,-13-21 16 0,-37-35 52 15,-18-12 19-15,-55-23-29 16,-36-7-15-16,-67 4-63 16,-28 7-41-16,-36 28-42 15,-2 17-13-15,-8 23-28 16,10 14-59-16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10:12:38.530"/>
    </inkml:context>
    <inkml:brush xml:id="br0">
      <inkml:brushProperty name="width" value="0.05292" units="cm"/>
      <inkml:brushProperty name="height" value="0.05292" units="cm"/>
      <inkml:brushProperty name="color" value="#FFFFFF"/>
    </inkml:brush>
  </inkml:definitions>
  <inkml:trace contextRef="#ctx0" brushRef="#br0">7614 16458 258 0,'3'-13'201'0,"5"-13"20"0,-2 10-26 16,-2 4 3-16,-1 12-4 16,-2 7-10-16,-3 16-11 15,-2 13 1-15,0 25-45 16,0 13-25-16,1 10-39 15,1 2-23-15,-3-14-22 16,2-13-7-16,0-20-2 16,1-15 0-16,0-19 5 15,-2-8-6-15,2-27-9 16,2-14-4-16,3-31-10 16,3-15 5-16,1-8 8 15,1 6-1-15,-3 23 33 16,-1 14 17-16,-1 29 33 0,-3 9 23 15,-4 17-27-15,1 8-17 16,-4 17-29-16,-1 12-16 16,-5 40-1-16,-4 21 0 15,3 45-1-15,-2 9 1 16,4-18-1-16,4-15 1 16,7-51-10-16,2-19-5 15,7-33-5-15,0-18 0 16,3-30 5-16,-2-19 0 15,2-23 4-15,-1-16 0 16,-2-19 5-16,2-8 1 0,-3-1 0 16,2 12 0-16,-1 28 0 15,-3 22 11-15,-4 32 35 16,-2 17 1-16,-6 23 2 16,-1 17-10-16,-4 45-35 15,1 17-2-15,2 36-6 16,-1 5 0-16,9-25-1 15,4-15-6-15,8-42-3 16,2-19-4-16,3-29-6 16,2-14 3-16,0-32-1 15,2-22 3-15,1-44 9 16,-2-18 2-16,-3-18 6 16,-4 10 0-16,-3 31-2 15,-1 18-1-15,-7 32 5 16,-2 14 2-16,-7 30 0 0,-3 17-2 15,-2 29-5-15,0 15-3 16,-1 40-1-16,-3 3 3 16,3 38-1-16,2 2 0 15,8-28 0-15,4-10-2 16,9-52-6-16,3-19-5 16,7-28-2-16,0-16-1 15,0-36 6-15,1-24 2 16,-4-36 3-16,-4-14 2 0,0 1 3 15,-3 14 1-15,-5 31 1 16,1 19 1-16,-5 32 4 16,-2 11 0-16,-4 29-3 15,-5 16-2-15,-5 31-5 16,-1 18-1-16,-1 29 1 16,1 18 2-16,3 5-1 15,2-9 1-15,5-28 0 16,4-23 0-16,3-34-2 15,2-13-4-15,5-28-2 16,0-17-2-16,2-27 1 16,4-24 4-16,-3-35 1 15,3-10 2-15,1-16 1 16,1 15 1-16,6 30 0 16,-5 17 1-16,-9 36 8 15,-6 15 9-15,-9 25 0 16,-3 18 4-16,1 28-11 15,-4 15-8-15,-4 35-1 0,-4 21-4 16,-1 10 3-16,3-4 0 16,5-29-2-16,6-27 0 15,10-38-2-15,1-15-3 16,7-23-2-16,0-18-1 16,0-35 3-16,2-27 1 0,-1-29 3 15,0-11 0-15,-3 7 1 16,1 19 2-16,-2 27 0 15,-5 22 4-15,-8 31 5 16,-3 18-1-16,-11 33 0 16,-2 23-1-16,-2 42-5 15,-3 20 0-15,2 30-2 16,3-6-2-16,7-21 1 16,4-18-1-16,7-46 0 15,5-14-4-15,5-37-4 16,4-18-2-16,4-34-3 15,0-25 5-15,0-44 2 16,1-18 4-16,2-15 1 16,6 8 1-16,2 35 1 15,-3 17 0-15,-10 42 11 16,-9 20 6-16,-13 38 2 16,-7 18-1-16,-10 32-8 0,-3 19-6 15,-6 34-3-15,6 17 1 16,0 10-2-16,5-12 1 15,13-38-2-15,-1-25 0 16,13-43-7-16,3-20-4 16,11-38-3-16,4-28-1 15,5-56 6-15,5-19 3 16,1-6 5-16,-1 14 1 16,-4 43 3-16,-9 22 3 15,-13 34 8-15,-6 19-4 0,-16 29-4 16,-6 22-2-16,-9 40-6 15,-7 22 1-15,2 35 3 16,2 8 0-16,10-10 3 16,7-19 2-16,11-42-3 15,7-29-3-15,7-41-9 16,12-18-3-16,-1-52 1 16,7-29 2-16,9-37 5 15,-2-9 2-15,6 17 0 16,0 21 2-16,-14 39 2 15,-5 20 3-15,-15 32 7 16,-7 16-1-16,-15 36-3 16,-6 22-2-16,-9 44-6 15,3 19 0-15,3 23 0 16,2-1-1-16,14-24 2 0,-2-20-2 16,15-40-2-16,2-23-5 15,6-45-5-15,3-21 0 16,3-40 2-16,5-22 5 15,2-29 3-15,5-12 1 16,-3 6 1-16,0 15 1 16,-8 38 1-16,-3 23 6 15,-10 32 3-15,-8 18 0 16,-11 35-3-16,-6 23-3 0,-3 42-6 16,1 21 1-16,-1 12 0 15,-1-11 0-15,3-25 1 16,0-23-2-16,13-34-3 15,10-17-4-15,10-37-5 16,10-23 0-16,10-46 1 16,-4-27 3-16,10-34 4 15,-1-5 2-15,1 16 2 16,4 25 1-16,-11 41 2 16,-4 21 5-16,-17 29 6 15,-7 17-3-15,-19 25-2 16,-7 20-3-16,-6 39-1 15,-6 21 3-15,-5 43-2 16,-2 1 0-16,-2-19-5 16,1-17 0-16,23-53-2 15,9-22-5-15,22-42-4 0,7-25-2 16,16-44 0-16,4-28 4 16,7-35 5-16,1-8 2 15,-5 10 0-15,-5 22 1 16,-15 41 4-16,-3 20 3 15,-13 35 8-15,-6 16 0 16,-12 33-3-16,-3 20-4 16,-13 48-6-16,-6 18-1 15,-5 27 0-15,0-1 1 0,6-31-1 16,15-20 0-16,19-51-5 16,8-24-4-16,20-46-3 15,7-34-1-15,14-63 4 16,-1-30 3-16,0-16 4 15,-1 12 1-15,-14 41 1 16,1 31 1-16,-13 41 6 16,-10 16 1-16,-14 46 0 15,-10 20 0-15,-14 36-6 16,-2 27-1-16,-16 30 0 16,0 18-1-16,-1-2 0 15,2-14 0-15,26-43-1 16,12-31-2-16,19-52-8 15,11-24-2-15,17-66-1 16,5-35 4-16,5-44 5 16,1 0 3-16,-10 29 1 0,-6 29 2 15,-17 52 5-15,-6 21 4 16,-15 33 1-16,-9 20 0 16,-14 38-5-16,-11 27-5 15,-9 31 0-15,-1 17 0 16,5 2-1-16,10-14 1 15,19-40-2-15,9-29-3 16,19-52-5-16,8-25-2 16,17-63 1-16,5-28 4 0,2-33 4 15,-1-2 1-15,-14 36 1 16,-5 20 2-16,-9 46 2 16,-9 19 5-16,-14 33 2 15,-8 20-1-15,-23 40-3 16,-9 30-5-16,-5 41-2 15,0 12 1-15,14-5-1 16,9-23 1-16,22-51-5 16,8-29-6-16,14-49-2 15,7-22-2-15,6-54 5 16,4-19 4-16,5-23 3 16,-2-2 1-16,-3 31 1 15,-8 24 0-15,-13 46 6 16,-12 22 1-16,-26 55-1 15,-10 26 0-15,-12 40-6 16,0 15 1-16,13-11-1 0,9-19 0 16,18-47-4-16,11-25-3 15,17-52-2-15,5-31 0 16,8-49 5-16,0-22 3 16,-1-4 1-16,1 11 1 15,-4 39-1-15,-4 25 1 16,-14 36 4-16,-12 20 1 15,-23 32 0-15,-7 28 0 16,-9 32-6-16,3 16 0 0,8 13 0 16,9-15-1-16,16-37-4 15,9-26-3-15,14-68-2 16,7-36 0-16,8-52 5 16,2-17 2-16,0 6 3 15,-3 15 2-15,-5 42-1 16,-4 19 1-16,-17 26 4 15,-7 16 1-15,-25 24-1 16,-7 15-1-16,-6 27-5 16,1 8 0-16,10 8 0 15,7-5-1-15,16-31-7 16,14-26-2-16,16-64-1 16,7-24 1-16,10-20 7 15,-4-7 2-15,-4 25 2 16,-5 11 1-16,-16 25 5 0,-8 22 0 15,-29 37 0-15,-10 24 0 16,-14 19-6-16,-3 6-1 16,11 5 1-16,6-5-1 15,18-14-2-15,10-13-6 16,18-49-2-16,10-31-1 16,10-27 3-16,6-9 5 15,-8 7 3-15,-2 13 2 16,-12 24 2-16,-9 13 2 0,-16 27-1 15,-6 16-1-15,-17 19-1 16,-2 10-2-16,6 9-1 16,2-6-1-16,17-14-2 15,11-16-5-15,16-44-2 16,13-18 0-16,6-33 4 16,3-11 5-16,-2 1 0 15,-5 1 2-15,-8 26 2 16,-9 20 2-16,-26 46-1 15,-13 26-1-15,-23 33-2 16,-5 8-2-16,4 7 2 16,6-3-2-16,19-17 0 15,7-17-3-15,20-50-7 16,7-30 0-16,15-38-1 16,8-8 6-16,1 3 5 0,-3 8 0 15,-7 23 0 1,-7 14 0-16,-11 30 1 0,-8 22 0 15,-14 30 0-15,-8 24 0 16,-4 29-1-16,7 13 0 16,9 10-1-16,9-17 0 15,16-35-5-15,7-27-4 16,18-58-5-16,10-28 0 16,13-52 5-16,-5-13 5 0,-7-2 5 15,-6 14 0-15,-30 46 1 16,3 30-1-16,-16 52 0 15,-4 24 0-15,-3 37 0 16,-8-2 0-16,8-9 0 16,3-16 0-16,6-31 0 15,2-14-4-15,7-30-6 16,7-15-2-16,4-40 0 16,2-14 4-16,-3-23 8 15,-10 0 2-15,0 9 3 16,-5 12 0-16,-4 34 11 15,-3 15 1-15,-3 41 0 16,-4 17-1-16,1 32-12 16,0 9-2-16,2 5-2 15,2-2 0-15,2-19 1 16,2-14-1-16,6-27-4 16,4-13-1-16,8-32-2 0,2-17 2 15,-3-41 5-15,4-12 2 16,-3-20 1-16,-2-3 1 15,1 19-2-15,0 11-1 16,-2 30 2-16,-2 17-1 16,-7 24 7-16,-3 5 3 15,-5 18-1-15,0 4-1 16,0 5-6-16,1 13 22 16,9 0 139-16</inkml:trace>
  <inkml:trace contextRef="#ctx0" brushRef="#br0" timeOffset="5154.89">8386 16860 3423 0,'-5'2'-1'0,"-1"4"-1"0,-2 9-1 16,-3 18-2-16,-3 18 2 15,5 43 3-15,-8-4 0 16,-1-4 2-16,7-18 0 15,-3-51 0-15,7-7-1 16,6-27-3-16,2-15-2 16,6-43-2-16,9-13 1 15,2-5 2-15,-1 6 3 0,-1 38-1 16,-4 11 1-16,3 21 1 16,-8 1 1-16,-4 15 2 15,-1 7-2-15,-18 7-2 16,4 10 0-16,-14 12-1 15,-10 16 1-15,-2 36 0 16,-7 3 2-16,10-12 0 16,6-18-1-16,17-45-1 15,12-13-1-15,7-34-3 16,7-23 0-16,11-30 0 16,0-6 2-16,9 23 2 15,-1 13 0-15,-7 27 0 16,1 5 0-16,-19 8 3 15,-3 7 1-15,-8 14 0 16,-13 2-2-16,-4 13-1 16,-6 4-1-16,-2 15 0 15,2 16 1-15,2 11 0 0,5 0-1 16,7-26-2-16,8-21-1 16,9-57 0-16,9-22-1 15,14-11 4-15,1-5 0 16,3 24 0-16,-2 5 0 15,-11 12 0-15,-2 9 0 16,-14 15 4-16,-3 13 0 16,-15 17-1-16,-9 7-1 15,-5 10-2-15,-1 0 0 16,10 7 0-16,5-1 0 0,8-13-4 16,5-10 30-16,9-17-129 15,4-17 274-15</inkml:trace>
  <inkml:trace contextRef="#ctx0" brushRef="#br0" timeOffset="8790.1">8421 16956 967 0,'-2'3'378'0,"-5"7"-215"15,2 15-38-15,-8 20 4 16,4 20-2-16,-4 24-35 16,2 4-14-16,-2 6-25 15,1-9-15-15,1-26-19 16,-1-16-3-16,5-26-4 15,2-15-3-15,5-21-1 16,6-16-3-16,8-30-2 16,-2-18 0-16,8-21 2 15,-7-14 10-15,-2 4 18 0,4 18 10 16,-8 30 26-16,-4 21 2 16,2 28 11-16,-7 5-4 15,-2 16-23-15,-1 6-11 16,-7 26-26-16,5 20-6 15,-2 23-7-15,4 19 0 16,-2 0-2-16,5-5 0 16,0-26-1-16,3-16-2 0,6-33-2 15,-3-16-1-15,7-22 3 16,-1-23 1-16,-10-30 4 16,7-11-1-16,-6-22 1 15,2 3 1-15,8 14-1 16,-5 12-1-16,-4 23-2 15,3 18 1-15,-5 18 10 16,0 10 0-16,-1 8-2 16,-1 8-2-16,0 20-9 15,-5 9 0-15,7 36 0 16,-1 3 1-16,0 6 0 16,3-4 1-16,-2-28 0 15,1-9-1-15,-1-30-1 16,0-11 0-16,6-23 1 15,-4-23-1-15,5-24 2 16,3-18-1-16,-5-12 1 16,1 7 1-16,-4 14 0 0,0 14 0 15,4 28 1-15,-7 4 0 16,0 20 2-16,1 5-3 16,-14 8-4-16,5 13-2 15,3 15-3-15,-1 12 1 16,7 29 4-16,4 13 0 15,-4 6 1-15,-2-2 2 16,-2-26 0-16,5-10-1 16,-2-28 0-16,2-11 1 0,0-21 3 15,-5-13 1-15,4-17 1 16,-2-12 0-16,4-13-6 16,1-11 0-16,3-8 0 15,1 1-1-15,-5 16 1 16,-2 10 1-16,0 27 3 15,0 15 4-15,-4 16 1 16,2 13 0-16,-4 28-1 16,-5 15-1-16,8 13-1 15,0-4-1-15,3-19-1 16,2-20-4-16,3-18 280 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8:57:41.82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1890 8691 636 0,'10'0'308'0,"16"-2"-88"15,-4-14-20-15,14-10-13 16,4-8-11-16,-7-10-38 15,7 2-15-15,-19-14-23 16,-8-3-20-16,-3-7-18 16,-6-2-13-16,-4 8-30 15,0 10-5-15,-3 22-6 16,2 13-5-16,1 17-12 16,-1 8-2-16,0 21-9 15,6 13 0-15,13 23 12 16,6 9 3-16,13 2 5 15,-1-6 0-15,-3-16 3 16,-2-10-3-16,-8-19-65 0,0-6-51 16,-13-17-131-16</inkml:trace>
  <inkml:trace contextRef="#ctx0" brushRef="#br0" timeOffset="141.0312">2087 8562 803 0,'10'4'316'16,"20"3"-222"-16,2-3-33 0,3-3-22 15,0-1-55-15</inkml:trace>
  <inkml:trace contextRef="#ctx0" brushRef="#br0" timeOffset="298.1977">1832 8437 1000 0,'-2'0'429'15,"2"0"-253"-15,8 5-94 0,20 6-80 16,9 2-12-16,17 5-62 16,3 0-200-16</inkml:trace>
  <inkml:trace contextRef="#ctx0" brushRef="#br0" timeOffset="580.5244">2504 8657 896 0,'7'1'411'0,"8"1"-189"0,11-2-68 0,-2-7-78 16,-1-3-19-16,-4-8-14 15,-2 1-6-15,-10-4 3 16,-2 1 0-16,-13 2 16 15,-4-4 14-15,-8 9 4 16,-8 0-6-16,3 17-30 16,0 8-18-16,4 16-21 15,8 9 0-15,10 4 2 16,5 4 1-16,11-1 3 16,-3-1 0-16,4-6 2 15,-3-5-23-15,2-10-139 16,4-6-87-16</inkml:trace>
  <inkml:trace contextRef="#ctx0" brushRef="#br0" timeOffset="862.0741">3035 8545 702 0,'-3'9'461'0,"-6"5"-16"16,-9 7-204-16,-11 0-59 15,-8-2-89-15,-2-3-29 16,0-9-38-16,1-3-19 16,14-11-21-16,11-4-8 15,7-7-17-15,7-2 2 0,0-3 12 16,4 3 7-16,11 7 20 16,6 6 11-16,15 12 8 15,-2 5 2-15,4 13 13 16,-5 6 10-16,-10 8 7 15,-3 2-2-15,-9-4 0 16,1-5-163-16</inkml:trace>
  <inkml:trace contextRef="#ctx0" brushRef="#br0" timeOffset="1487.4804">4197 8249 1061 0,'-5'3'460'16,"-4"5"-234"0,1 33-148-16,-1 14-37 0,3 28-23 15,-1 14-2-15,1-1-4 16,6-4-2-16,5-18 1 0,1-15-1 15,5-25-13-15,-2-13-25 16,1-21-58-16,1-11-69 16</inkml:trace>
  <inkml:trace contextRef="#ctx0" brushRef="#br0" timeOffset="1659.3119">4118 8368 586 0,'-4'-9'370'0,"3"-10"7"15,5 0-145-15,19-4-107 16,12 3-33-16,25 0-47 16,10 0-23-16,18 12-19 15,-1 5 1-15,-9 10-103 16,-8 10-98-16</inkml:trace>
  <inkml:trace contextRef="#ctx0" brushRef="#br0" timeOffset="1865.1315">4179 8621 770 0,'-11'5'393'0,"-11"5"-105"16,14 1-97-16,25-3-103 0,12-3-24 15,37-3-39 1,13-4-10 0,10-2 53-16,6 1-143 0</inkml:trace>
  <inkml:trace contextRef="#ctx0" brushRef="#br0" timeOffset="2178.4953">4454 9100 585 0,'0'-5'275'15,"4"-5"-69"-15,6-8-116 16,-3-1 8-16,2-8 40 15,1 2 9-15,-3 2-10 16,0-1-7-16,0 11-16 16,-1 3-10-16,-4 10-27 0,-2 8-13 15,2 13-35-15,-1 8-8 16,-2 2-4-16,1 3-2 16,1-4-6-16,3-6-10 15,6-2-228-15</inkml:trace>
  <inkml:trace contextRef="#ctx0" brushRef="#br0" timeOffset="2590.8006">4660 9009 845 0,'4'-4'393'0,"1"-7"-155"0,7 2-40 16,2 0-74-16,5 3-32 15,9 6-57-15,1-1-13 16,-5 5-12-16,-8 4-2 15,-16 5-4-15,-9 3 0 16,-12 2 2-16,-6-4 4 16,7-6 2-16,4-3-4 0,9-3-19 15,13 1-7 1,9 1-3-16,5 2 3 16,13 3 17-16,-6 2 3 0,-8 4 12 15,-10 3 7-15,-24 1 6 16,-11 0-2-16,-11-7-23 15,0-6-66-15</inkml:trace>
  <inkml:trace contextRef="#ctx0" brushRef="#br0" timeOffset="3029.6322">4957 9203 1201 0,'-3'-1'515'0,"10"5"-282"15,5 4-92-15,8 8-102 16,8 5-7-16,-3 6-15 0,3 1-1 16,-1 0-5-16,-7-4-22 15,-1-9-128-15,-6-2-68 0</inkml:trace>
  <inkml:trace contextRef="#ctx0" brushRef="#br0" timeOffset="3177.0212">5149 9210 972 0,'-9'3'472'16,"-14"5"-176"-1,-3 2-67-15,-2 10-121 0,-1 4-38 0,1 5-53 16,2-1-8-16,0-4-140 16,5-7-99-1</inkml:trace>
  <inkml:trace contextRef="#ctx0" brushRef="#br0" timeOffset="3543.7804">5533 8622 1010 0,'3'-3'448'0,"11"-1"-226"0,8 0-93 15,15 3-89-15,10 1-13 16,10 0-14-16,-3 3-3 16,-2 1-98-16,-9 2-86 15</inkml:trace>
  <inkml:trace contextRef="#ctx0" brushRef="#br0" timeOffset="3793.0939">5556 8773 549 0,'0'1'373'0,"3"-1"45"16,14-1-163-16,14-1-78 16,6 0-8-16,11 2-32 15,-3 1-22-15,-3 1-49 0,-2 0-23 16,-11-2-12-16,-3 3-7 16</inkml:trace>
  <inkml:trace contextRef="#ctx0" brushRef="#br0" timeOffset="4397.4399">6507 8280 769 0,'-1'-2'387'16,"-1"-3"-114"-1,1 17-190-15,1 6-44 16,4 26-37-16,3 9 0 0,0 14 2 16,0 5 0-16,-6-3 0 15,-1-4 1-15,1-6-76 16,3-10-66-16</inkml:trace>
  <inkml:trace contextRef="#ctx0" brushRef="#br0" timeOffset="4606.1631">6697 8658 893 0,'-2'0'399'0,"-8"0"-201"16,-2 1-57-16,-9 2-67 16,-2 8-28-16,-2 5-23 0,-4 3-9 15,8 1-14-15,4 0-3 16,12-5 0-16,10 0 1 15,17-5 2-15,11-3 1 16,11-4-25-16,5-2-89 16</inkml:trace>
  <inkml:trace contextRef="#ctx0" brushRef="#br0" timeOffset="4976.0099">6837 8879 823 0,'3'6'308'0,"11"6"-219"16,7 0-22-16,5-7-10 15,4-2-3-15,-2-7-17 0,0-4-2 16,-5-7-3-16,-4 0 3 15,-7 0 28-15,-9-2 17 16,-6 4 16-16,-9-1 4 16,-11 4-18-16,-7 5-22 15,-3 8-33-15,-1 8-14 0,9 11-19 16,6 2 0-16,6 7 7 16,6 1 2-16,7 2 2 15,5-2-1 1,16-8 1-16,5-4 2 15,15-11 0-15,3-5 0 16,7-6-51-16</inkml:trace>
  <inkml:trace contextRef="#ctx0" brushRef="#br0" timeOffset="5824.9152">7719 8890 658 0,'-32'3'288'16,"-24"4"-136"-16,27 4-68 0,44-2-77 15,40 1-9-15,66 0-23 16,43-4 19-16,81-1 31 16,32-2 22-16,63 3 35 15,18 8 7-15,17 9-6 16,-6 1-20-16,-44-4-32 16,-43-8-10-16,-66-7-6 15,-32-3-1-15,-55-4-31 16,-14 0-116-16</inkml:trace>
  <inkml:trace contextRef="#ctx0" brushRef="#br0" timeOffset="6391.9118">8039 8059 1035 0,'-1'-10'504'16,"-3"-4"-207"-1,1 10-136-15,3 4-53 0,3 16-84 16,3 9-26-16,5 26-10 15,-3 16 5 1,-2 24 7-16,-5 1 4 0,-2-8 3 16,-2-10 0-16,2-23-63 15,3-7-100-15</inkml:trace>
  <inkml:trace contextRef="#ctx0" brushRef="#br0" timeOffset="6850.3914">8469 8338 947 0,'-3'-13'435'0,"-8"-14"-172"15,1 0-54-15,-4 4-68 16,-3 3-25 0,1 10-78-16,-1 3-33 0,-3 10-42 15,-2 8-13-15,5 8 3 16,3 8 12-16,8 6 11 31,11 5 5-31,6 0 11 0,1-9-2 16,5-9 1-1,3-10 0-15,-2-9 4 16,3-2 3-16,-6-11 8 16,-1 0 4-16,-7-9 6 0,-2 1 2 15,-2 2 13-15,-3 4 11 16,-3 8 4-16,-4 5 0 16,3 12-18-16,2 11-13 15,0 9-11-15,2 4-3 16,3 2 1-16,2-6 0 15,5-2 1-15,1-2 3 16,2-7-71-16,-5-6-91 0</inkml:trace>
  <inkml:trace contextRef="#ctx0" brushRef="#br0" timeOffset="7131.3696">8589 8679 736 0,'6'-6'322'0,"8"-3"-159"15,3-2-46-15,4-2-43 16,-2-1 2-16,-2 2 9 16,-6 1 8-16,-2 3 15 0,-4 0-7 15,-3 3-19-15,-2 3-14 16,-1 4-30-16,1-2-9 15,0 7-15-15,1 19-2 16,6 35-4-16,-3-32-2 16,-2-2-35-16,1-4-72 0,1-9-324 15</inkml:trace>
  <inkml:trace contextRef="#ctx0" brushRef="#br0" timeOffset="7373.0515">8943 8039 1257 0,'4'0'508'0,"0"0"-336"16,0 8-67-16,-1 19-78 0,2 9-11 15,3 27-5-15,1 9-2 16,-1 14 1-16,-3 0-2 15,-1-12 0-15,1-13-1 16,3-20-2-16,1-11-17 16,2-10-143-16,0-5-89 15</inkml:trace>
  <inkml:trace contextRef="#ctx0" brushRef="#br0" timeOffset="7564.4676">9375 8502 1412 0,'3'-1'585'0,"1"0"-347"16,-1 3-113-16,-3-3-59 15,0 1-107-15</inkml:trace>
  <inkml:trace contextRef="#ctx0" brushRef="#br0" timeOffset="8033.2262">9720 8080 882 0,'2'-8'415'15,"3"-7"-143"-15,-3 3-60 0,3 9-84 16,-2 9-36-16,3 16-70 15,1 15-15-15,2 28-4 16,-3 15 2-16,-6 21 3 16,0-3 2-16,-7-17-1 15,5-15 2-15,7-22-1 16,1-6-55-16,11-12-172 16</inkml:trace>
  <inkml:trace contextRef="#ctx0" brushRef="#br0" timeOffset="8507.4426">10226 8401 811 0,'0'-8'382'16,"1"-11"-134"-16,-3-4-39 0,-1-2-45 15,-3 0-14-15,-9 3-45 16,-5 8-30-16,-9 9-63 16,-3 6-17-16,0 6-26 15,4 5-1-15,10 9 11 16,4 4 2-16,14 11 8 15,3 1 3-15,15-6 1 0,4-7 0 16,10-9-3 0,0-8-3-16,-1-7-16 0,0 0-10 15,-12-7 8-15,-3-3 6 16,-7-3 27-16,-6 1 20 16,-3 3 27-16,-5 2 5 15,-1 11 0-15,2 5-8 0,-2 14-25 16,5 9-7-16,-2 4-5 15,1 3 1-15,3 0-4 16,0-5 0 0,1-3 1-16,7-3-68 15</inkml:trace>
  <inkml:trace contextRef="#ctx0" brushRef="#br0" timeOffset="8871.6407">10406 8562 1021 0,'7'-2'424'0,"9"-4"-259"15,4 2-41-15,6 1-63 16,3 5-24-16,-5 1-26 16,-5 3-6-16,-15 4-5 15,-8 0-1-15,-12 5 2 16,-2-1 3-16,3-3 2 16,6-3-5-16,9 0-5 15,6-1-2-15,7 1 1 16,2 3 3-16,-3 3 4 15,-1 2 2-15,-11-1 7 16,-14-2 1-16,-13-3 8 16,-4-6-28-16,-1-8-124 15</inkml:trace>
  <inkml:trace contextRef="#ctx0" brushRef="#br0" timeOffset="9169.954">10764 8162 1089 0,'-2'-4'519'0,"1"-6"-223"16,-1 9-75-16,4 16-119 15,-2 10-49-15,5 29-46 16,1 17 1-16,-2 12 3 16,8 5-1-16,-4-11-1 15,-1-10 1-15,-5-15 0 0,-3-10 2 16,0-13 2-16,-2-6 1 16,3-13-50-16,0-5-116 15</inkml:trace>
  <inkml:trace contextRef="#ctx0" brushRef="#br0" timeOffset="17791.7422">8557 9243 732 0,'-7'-5'365'0,"-14"-2"-124"0,-4 7-40 15,-9 8-63-15,-5 6-27 16,5 22-45-16,3 18-25 16,3 23-36-16,14 13-10 15,13 11 0-15,8-3 2 16,20-2 7-16,6-11 3 16,12-23-41-16,7-17-77 0</inkml:trace>
  <inkml:trace contextRef="#ctx0" brushRef="#br0" timeOffset="18290.7389">8726 9475 873 0,'-2'0'395'15,"-4"6"-200"-15,1 3-65 16,1 19-89-16,4 10-14 15,7 14-8-15,3 3-3 0,2-3-3 16,2-3 1-16,-4-17 3 16,3-7 5-16,-3-15 17 15,-2-10 11-15,-3-18 12 16,-5-5 1-16,0-11-12 16,-2-4-9-16,-10-11-9 15,4-6-5-15,-7-5-10 16,3-2-5-16,10 9-16 15,2 8-6-15,7 13-8 16,5 8-8-16,11 9-12 16,5 4-2-16,26 7-1 15,11 4 9-15,22 6 18 16,12 4-13-16,-2 3-100 16,-4-3-74-16,-13-3-149 15</inkml:trace>
  <inkml:trace contextRef="#ctx0" brushRef="#br0" timeOffset="18701.9497">8959 9637 485 0,'-4'-7'338'0,"-2"-6"29"15,6 1-137-15,11 1-104 16,8 1-25-16,11 3-25 16,2 3-1-16,5 8-23 15,-2 9-13-15,-11 5-14 16,-9 6 0-16,-29 11 12 15,-11 2 3-15,-18 3-1 16,-1-1-10-16,11-11-11 0,4-7 0 16,16-17-2-16,10-4-6 15,11-9-14-15,9-1-5 16,18 0-5 0,0 2 5-16,9 8 9 0,1 5 3 15,-8 3 4-15,-1 5 15 16,-11-3-166-16,-2 2-189 0</inkml:trace>
  <inkml:trace contextRef="#ctx0" brushRef="#br0" timeOffset="19195.521">9747 9779 512 0,'4'-6'312'0,"1"-3"4"0,1-4-56 0,-9-1-52 15,-2-1-21-15,-3-1-48 16,-4-1-25 0,-4 2-45-16,-7 3-18 0,-11 5-38 15,4 7-17-15,-1 15-23 16,1 1-6-16,11 11-2 16,3-1 3-16,16 0 9 15,3 0 6-15,19-8 8 16,7-3 4-1,9-12 6-15,3-5 4 0,-6-11 3 32,-3-3 0-32,-9-3 1 0,-10 3-2 15,-2 8 10-15,-7 3-2 16,-9 7 4-16,3 8 0 16,-3 6-9-16,5 3 1 15,7 0-4-15,9-2-15 16,10-9-136-16,-3-5-87 15</inkml:trace>
  <inkml:trace contextRef="#ctx0" brushRef="#br0" timeOffset="19492.3371">9903 9336 1118 0,'13'1'440'0,"14"13"-295"16,8 9-59-16,13 21-38 16,-1 9-9-16,1 11-10 15,-11 0-2-15,-19 5-13 16,-17 2-3-16,-24 9-4 15,-7-3 1-15,-7-11 5 0,6-12 3 16,10-29-51-16,7-5-63 16,13-22-257-16</inkml:trace>
  <inkml:trace contextRef="#ctx0" brushRef="#br0" timeOffset="20003.1008">10319 9372 645 0,'-6'-5'400'16,"2"-5"-16"-16,2-1-124 15,7 1-117-15,12 1-39 16,8 3-50-16,5 6-13 15,6 6-17-15,-7 5-7 16,-7 7-11-16,-12 1 0 16,-17 4 1-16,-10 4-1 15,-12 0 5-15,4 2-2 16,4-7-1-16,9-6-2 0,12-4-1 16,5-6-1-16,12-1 8 15,4-4 4 1,9-1 11-16,1 4 6 0,6-4 1 15,-1-2 1-15,-9 0-2 16,-2-1-2-16,-14 3 3 16,-7 0-21-16,-7 2 64 15</inkml:trace>
  <inkml:trace contextRef="#ctx0" brushRef="#br0" timeOffset="20518.481">11602 8962 909 0,'-2'0'530'16,"0"0"-45"-16,0 3-211 0,1-3-152 16,0 0-46-16,1 0-58 15,0 0-79-15</inkml:trace>
  <inkml:trace contextRef="#ctx0" brushRef="#br0" timeOffset="20930.8959">11962 8540 938 0,'3'6'372'0,"3"2"-211"0,-4 11-107 15,5 6-3-15,1 5 11 16,0 6-3-16,7-4-13 16,-6-4-5-16,2-7-9 15,-6-8-1-15,-1-9 15 16,0-7 8-16,-4-13 2 16,2-3-1-16,-2-10-18 15,-5-4-6-15,0-8-7 16,-2-2-3-16,-1-4-7 15,5-1-5-15,4 4-9 16,6-2-4-16,8 9-9 16,2 5-4-16,9 12-13 15,5 9-5-15,8 11-2 0,5 2 4 16,13 7 15-16,7 1 12 16,3 1-68-16,2-1-35 15,-12-5-113-15,-6-4-85 16</inkml:trace>
  <inkml:trace contextRef="#ctx0" brushRef="#br0" timeOffset="21317.8148">12180 8603 786 0,'10'-6'378'0,"3"-4"-143"16,14 1-107-16,5 4-29 16,9 5-42-16,2 5-18 15,-5 7-17-15,-8 4-6 16,-19 3 0-16,-15 1 5 15,-24 7 0-15,-11-1 2 16,0 1-7-16,4-6-3 16,17-6-8-16,9-5-4 15,15-8-4-15,8 3-1 0,17-7 8 16,9 3 4-16,3 0 4 16,4-2-1-16,-7 5-4 15,-6-2 12-15,-9 2-159 16</inkml:trace>
  <inkml:trace contextRef="#ctx0" brushRef="#br0" timeOffset="21676.0259">11949 9052 843 0,'-3'0'392'16,"3"1"-166"-16,7-1-61 0,-7 0-58 15,22 0-4-15,62 3-8 16,-19 1-8-16,17-1-24 31,4-1-17-31,-3-2-21 0,3-2-7 16,-13-2-9-16,-8 2-31 16,-21 3-91-16,-7 4-66 15</inkml:trace>
  <inkml:trace contextRef="#ctx0" brushRef="#br0" timeOffset="22208.7221">12056 9365 751 0,'2'-5'349'0,"10"-6"-144"16,7-3-43-16,11 5-52 0,4-1-12 16,4 11-30-16,3 9-19 15,-8 12-30-15,-6 3-8 16,-20 3 4-16,-10 3 5 16,-15 5 5-16,-5 0-1 15,-8 5-7-15,-3-2-7 16,2-11-3-16,5-4-3 15,13-11-7-15,13-5-2 0,10-7-1 16,12-1 6-16,12-4 14 16,2-3 7-16,9-1 14 15,3 4 0-15,1 0-1 16,-2 4-2-16,-11 0-7 16,-8-1 16-16,-16 1 26 15,-5-2 8-15,-12 2-3 16,0 0-12-16,-4 1-137 15,-2 4-319-15</inkml:trace>
  <inkml:trace contextRef="#ctx0" brushRef="#br0" timeOffset="26588.5392">13204 8877 664 0,'5'-2'304'0,"12"-1"-115"16,10 1-57-16,23 1-42 16,8 0-13-16,10 1-31 15,-3 0-15-15,-10 3-11 16,-8 2-36-16,-19-4-98 15,-13 4-84-15</inkml:trace>
  <inkml:trace contextRef="#ctx0" brushRef="#br0" timeOffset="26777.8484">13296 9014 607 0,'7'-1'334'15,"17"-2"-56"-15,11-3-34 16,16 1-58-16,5-3-27 0,-3 2-47 16,2 6-22-16,-24 0-36 15,-5 3-16-15,-10-1-70 16,-4-1-422-16</inkml:trace>
  <inkml:trace contextRef="#ctx0" brushRef="#br0" timeOffset="27916.5382">1805 10658 611 0,'5'0'275'16,"17"1"-92"-16,8 3-68 0,17-1-34 15,7 1-14-15,0-2-38 16,0 3-13-16,-8-3-36 16,-6 4-73-16</inkml:trace>
  <inkml:trace contextRef="#ctx0" brushRef="#br0" timeOffset="28092.5142">1845 10787 856 0,'3'3'377'0,"9"-2"-152"0,11 2-57 15,16 1-46-15,5-1-17 16,8 4-59-16,1-1-15 15,8 2-82-15</inkml:trace>
  <inkml:trace contextRef="#ctx0" brushRef="#br0" timeOffset="28848.1171">3000 10590 563 0,'0'-4'273'16,"-1"-10"-91"-16,-9-1-29 0,0 4-41 15,-5 0-25-15,-7 7-46 16,-2 3-17-1,-3 6-31-15,-2 3-7 16,9 5-10-16,4 2 1 16,10 1 3-16,6 2 3 15,12-2 10-15,5 2 5 0,8-7 7 16,7-3 4 0,-1-4 5-16,-4-5 1 0,-5-3 4 15,-6-3 3-15,-8-1 19 16,2 5 13-16,-8-1-10 0,-1 3-8 15,1 10-34-15,1 6-19 0,0 12-7 32,5 7 2-32,-4 6 11 0,-1 0 4 0,-6 1 16 15,-8-1 9-15,-4-6 14 16,-5-3 5 0,-9-10 5-16,-5-8 1 0,-4-13-1 15,-3-8-5-15,11-8-26 16,6-1-27-1,11 2-69-15,10 2-48 16,12-2-207-16</inkml:trace>
  <inkml:trace contextRef="#ctx0" brushRef="#br0" timeOffset="29046.2094">3269 10790 1097 0,'0'0'505'0,"0"-3"-231"15,0 3-94-15,0 0-101 16,0 0-37-16,0-1-89 16,0 1-82-16</inkml:trace>
  <inkml:trace contextRef="#ctx0" brushRef="#br0" timeOffset="29355.0206">3558 10823 752 0,'2'-8'337'0,"4"-6"-149"15,3-4-73-15,2-5-11 16,-3-5 14-16,2-1 1 16,-4-1-1-16,-3 3-3 15,-1 8-17-15,-2 4-14 16,-4 11-46-16,0 5-18 16,4 14-29-16,-4 5-7 15,5 17 7-15,2 5 3 16,5 12 4-16,1 5 2 15,0-5 3-15,-1-3-10 16,1-14-150-16,2-6-139 0</inkml:trace>
  <inkml:trace contextRef="#ctx0" brushRef="#br0" timeOffset="29716.0851">4064 10769 839 0,'-1'-10'411'0,"-10"-13"-131"0,-1 1-58 15,5 4-79-15,-10 2-30 16,3 5-57-16,-7 3-21 16,-2 3-26-16,1 5-13 15,-8 6-25-15,5 8 2 0,2 11 3 16,4 6 5-16,12 12 19 15,6 3 0 1,14 1-1-16,12 3 0 0,11-15-1 16,6-8 1-16,4-14 3 15,-11-15 6-15,4-11 14 16,-7-9 17 0,-14-14 46-16,-3 0 13 15,-17-4 1-15,-10 3-17 0,-13 4-50 16,0-1-14-16,2 9-128 15,4 1 83-15</inkml:trace>
  <inkml:trace contextRef="#ctx0" brushRef="#br0" timeOffset="30269.9267">4418 10445 399 0,'0'-7'269'16,"6"-8"16"-16,-4-1-75 16,-2-1-72-16,-2-1-29 15,-7 2-40-15,-3 1-15 16,-4 4-27-16,1 3-14 0,-5 8-26 16,2 2-10-16,-3 13-12 15,2 5 1-15,4 1 19 16,4 5 3-16,10-5 9 15,6-6 3-15,10-5 5 16,4-4 3-16,4-9 7 16,-1-2 1-16,-1-6-1 0,-5-3-1 15,-2 5 21 1,-4 1 9-16,-5 1 5 0,2 7-2 0,2 7-31 16,0 6-14-16,4 11-12 15,-3 3-1-15,-4-1 6 16,-1 1 2-16,-6-6 21 15,-10-2 14-15,-10-6 19 16,-3-4 5 0,-10-7-1-16,1-3-8 0,5-6-67 15,3-1 3 1</inkml:trace>
  <inkml:trace contextRef="#ctx0" brushRef="#br0" timeOffset="30648.0711">4689 11027 936 0,'1'-1'501'16,"0"-7"-129"-16,3 6-165 16,0 2-48-16,-2 0-79 0,-2 0-31 15,0 0-53-15,0 0-107 16</inkml:trace>
  <inkml:trace contextRef="#ctx0" brushRef="#br0" timeOffset="31546.9507">5378 11151 732 0,'-11'1'283'0,"-4"2"-216"15,24-1-45-15,42-2-10 16,35 0 11-16,62 0 39 16,38-2 13-16,69-1-8 15,31-1-8-15,50 0-18 16,20 0-6-16,22 3-10 15,-3 1-8-15,-20 7-5 16,-24 2-3-16,-57 0 4 16,-33-2 5-16,-81-4 50 15,-28-5 8-15,-54-3 5 0,-25 0-2 16,-19 0-49-16,-15 1-36 16</inkml:trace>
  <inkml:trace contextRef="#ctx0" brushRef="#br0" timeOffset="33733.1049">5713 10465 643 0,'-17'-4'384'0,"-10"-5"-71"16,-2 7-94-16,4 2-40 16,12 3-98-16,6 7-37 15,14 9-45-15,10 0-12 16,20 16 8-16,8 2 5 16,5 3 3-16,-2 6 6 15,-19-5 9-15,-9-2 2 16,-21-6 8-16,-9-4 2 15,-19-11 4 1,-7-6 4-16,-7-16-51 0,-1-11-63 0,11-15-368 16</inkml:trace>
  <inkml:trace contextRef="#ctx0" brushRef="#br0" timeOffset="33891.4745">5676 10486 660 0,'15'-5'332'0,"24"-8"-101"15,3 6-33-15,5 4-46 16,1 3-30-16,-13 3-45 16,-3 5-23-16,-4 3-47 15,-20-17-75-15</inkml:trace>
  <inkml:trace contextRef="#ctx0" brushRef="#br0" timeOffset="34066.105">6070 10648 1094 0,'2'-1'468'0,"0"-3"-263"16,0 1-76-16,-2 2-89 15,0 1-32-15,0 0-276 16</inkml:trace>
  <inkml:trace contextRef="#ctx0" brushRef="#br0" timeOffset="34348.2642">6293 10761 650 0,'8'-12'357'0,"2"-7"-60"15,7-7-143-15,-2 0-26 0,-1-5-25 0,-1-4 0 16,-4 4-21-16,-2 0-8 31,-5 7-7-31,2 5 0 0,-4 17-19 0,2 8-7 0,3 17-20 32,-5 6-24-32,1 6 1 0,7 5 1 15,-2 4 0-15,4 7 2 0,-1-5 3 16,-6-4-11-16,5-8-153 15,3-8-99-15</inkml:trace>
  <inkml:trace contextRef="#ctx0" brushRef="#br0" timeOffset="34664.2006">6885 10612 748 0,'-10'-11'444'0,"-6"-10"-54"16,-11 2-167-16,-4 1-51 15,-3 8-84-15,-5 6-36 16,1 12-45-16,3 4-14 16,5 8-6-16,3 6-1 15,15 7-5-15,10 8 4 16,17 4 3-16,12 0 2 15,16-9 7-15,4-6 4 0,5-12 6 16,-2-11 4-16,-12-15 16 16,-9-12 17-16,-15-15 27 15,-10-4 2-15,-14-1-11 16,-8-2-18-16,-11 12-74 16,-1 4-68-16</inkml:trace>
  <inkml:trace contextRef="#ctx0" brushRef="#br0" timeOffset="34853.2608">6760 10384 1041 0,'4'-5'415'0,"12"-5"-268"0,10 2-63 15,15 2-51-15,8 4-16 16,8 2-10-16,3 2-76 16</inkml:trace>
  <inkml:trace contextRef="#ctx0" brushRef="#br0" timeOffset="35185.1795">7409 10186 828 0,'-11'0'360'16,"-14"-5"-182"-16,3 8-98 16,-1 4-21-16,-5 6-30 15,4 4-8-15,-2 9-14 16,4 4-5-16,9 7 3 0,10 2 2 15,16 0 3-15,9-1 3 16,9-11 6-16,2-7 1 16,-8-12 8-16,0-3 3 15,-11-7 32-15,-6-8 39 16,-12-11 15-16,-10-4-3 0,-13 1-35 16,-1 3-44-1,3 10-72-15,5 4-75 16</inkml:trace>
  <inkml:trace contextRef="#ctx0" brushRef="#br0" timeOffset="35550.9064">7474 10783 757 0,'0'0'467'0,"0"1"18"0,-3-1-207 0,2 0-108 16,1 0-31-16,-1 0-40 16,1 0-16-16,0 0-19 15,0 0-7-15,0-1-19 16,0 0-12 0,0-1-41-16,0 1-93 0</inkml:trace>
  <inkml:trace contextRef="#ctx0" brushRef="#br0" timeOffset="37282.6098">7862 10536 786 0,'7'-2'332'0,"4"2"-177"15,9 6-23-15,11 9-34 16,2 4-13-16,9 12-23 15,-6 0-14-15,-12 6-15 16,-7-1-3-16,-15-7-5 16,-5-3-1-16,-16-5-2 0,-9-2 1 15,-10-10-47-15,-4-7-53 16,4-13-281-16</inkml:trace>
  <inkml:trace contextRef="#ctx0" brushRef="#br0" timeOffset="37413.4456">7929 10465 958 0,'20'-6'407'0,"24"-8"-212"16,7 8-61-16,5 7-62 15,-5 3-17-15,-8 4-30 16,-6 3-30 0,-13 1-338-16</inkml:trace>
  <inkml:trace contextRef="#ctx0" brushRef="#br0" timeOffset="37595.3462">8356 10703 1043 0,'1'0'413'15,"3"-2"-230"-15,4 1-137 0,5 1-110 0</inkml:trace>
  <inkml:trace contextRef="#ctx0" brushRef="#br0" timeOffset="37877.8063">8650 10742 883 0,'7'-17'396'15,"6"-13"-184"-15,0-2-67 0,-1 0-25 16,-3 0-19-16,-2 7-18 16,-1 12-21-16,-5 3-17 15,-1 15-29-15,-1 7-7 16,-2 13-20-16,3 10 4 15,3 11 7-15,3 5 1 16,1 3 1-16,0 1 2 0,-1-13-95 16,3-1-80-16</inkml:trace>
  <inkml:trace contextRef="#ctx0" brushRef="#br0" timeOffset="38206.8295">9189 10681 673 0,'-8'-10'396'0,"-13"-12"-20"16,-3 0-112-16,-7 6-95 15,-4 6-40-15,-5 3-68 16,-2 7-28-16,5 7-39 15,1 4-7 1,11 16-6-16,8 5-6 0,8 9 9 0,13 6 2 31,12-4-1-31,11-2 8 0,22-14 4 0,6-8 3 16,7-18 13-16,-3-8 8 16,-19-15 19-16,-10-9 10 15,-18-4 8-15,-10 2-1 16,-16 0-19-16,-6 5-27 0,-4 1-64 15</inkml:trace>
  <inkml:trace contextRef="#ctx0" brushRef="#br0" timeOffset="38394.5856">9108 10497 992 0,'0'-5'478'0,"8"-4"-166"16,12 4-155-16,19 2-113 16,12 3-18-16,-6 1 6 15,2 3-70-15</inkml:trace>
  <inkml:trace contextRef="#ctx0" brushRef="#br0" timeOffset="38723.6997">9717 10317 991 0,'-10'-5'417'0,"-19"-2"-241"31,0 6-47-31,1 9-65 15,-5 7-25-15,5 12-33 16,3 4-6-16,5 7-4 16,8 2-1-16,14 0 4 15,7-6-1-15,16-5 2 16,5-7 4-16,7-12 8 16,1-4 7-16,-8-8 28 15,-7-7 31-15,-15-5 54 16,-9-1 7-16,-21-4-12 15,-9 2-33-15,-8 5-60 16,0 4-9-16,7 11 369 16</inkml:trace>
  <inkml:trace contextRef="#ctx0" brushRef="#br0" timeOffset="41011.6343">6900 11733 547 0,'-18'-5'332'0,"-20"-6"-16"16,3-7-77-16,17-6-88 16,7-6-32-16,21-2-50 15,10-3-27-15,13 6-12 0,1 6 2 16,4 7-4-16,4 12 3 15,5 12-10-15,-2 9-11 16,-8 15-2-16,-15 2 2 16,-28 8 3-16,-14 3 0 15,-20 5-1-15,-5 5-3 16,1-5 1 0,6-8-29-16,9-16-30 0,9-12 0 15,4-18-1-15,3-6 31 0,14-9 35 16,2 0 9-16,15 4 5 15,8 4 5-15,7 9-1 16,1 7-8-16,4 6-8 16,-6 1-4-16,-6 4-7 15,-1-6 14-15,-3-4-144 16</inkml:trace>
  <inkml:trace contextRef="#ctx0" brushRef="#br0" timeOffset="41312.5548">7393 11749 1221 0,'0'-2'564'16,"0"2"-249"0,2-3-164-16,-2 2-49 0,0 0-54 15,0 0-66-15,0 0-292 16</inkml:trace>
  <inkml:trace contextRef="#ctx0" brushRef="#br0" timeOffset="41647.158">7589 11842 537 0,'-2'0'348'0,"2"-5"11"16,4-1-207-16,12-6-77 0,7-3-33 15,7-7 4-15,1-4 20 16,-4-5 28-16,-5-4 10 16,-7 3 4-16,-3 5-9 15,-3 8-7-15,-7 5 4 16,-2 13-17-16,-2 1-19 15,-3 11-40-15,5 9-18 16,3 11-9-16,3 10 2 16,4 7 5-1,1 1 0-15,-3-1-31 0,0-7-82 16,3-7-318-16</inkml:trace>
  <inkml:trace contextRef="#ctx0" brushRef="#br0" timeOffset="41978.8947">8271 11702 701 0,'-5'-10'408'0,"-8"-9"-57"15,-4 2-70-15,-10 5-103 16,-7 2-46-16,-4 7-68 15,-3 4-27-15,4 11-34 16,5 8-11-16,7 10-4 16,8 4 0-16,14 6-1 15,5 4 3-15,21-6 2 0,10-4 4 16,18-11 6-16,-13-23 4 31,-19 0 10-31,0 0 3 0,44-22 26 0,-10-9 13 16,-30-14 2-16,-31 8-3 15,-14 5-31-15,-3 2-45 16,1 9-247-16</inkml:trace>
  <inkml:trace contextRef="#ctx0" brushRef="#br0" timeOffset="42218.9722">8309 11528 1027 0,'0'-2'466'0,"6"1"-206"0,11-2-71 15,11 3-108-15,10 1-17 16,7 1-39-16,0-1-27 15,-3 3-197-15</inkml:trace>
  <inkml:trace contextRef="#ctx0" brushRef="#br0" timeOffset="42593.239">8688 11525 764 0,'8'-7'374'15,"11"-8"-108"-15,0 0-30 0,8 7-57 16,-4 2-29-16,-6 11-69 15,4 5-31-15,-19 4-30 0,0 4-3 16,-8 2 1-16,-12 1 1 16,1 4-5-16,-4-1-3 15,8-4-6-15,2-4-4 16,12-6-4-16,11-1 0 16,8-6 1-16,4-4 2 15,1-3 2-15,0 0 1 16,-5 4 0-16,2 0 0 0,-6 5-47 15,-2 0-420-15</inkml:trace>
  <inkml:trace contextRef="#ctx0" brushRef="#br0" timeOffset="43133.3752">10020 11126 1170 0,'-1'0'492'0,"1"0"-283"0,0-3-53 0,0 3-86 16,0-1-22-16,1 0-89 0</inkml:trace>
  <inkml:trace contextRef="#ctx0" brushRef="#br0" timeOffset="43638.5345">10721 10672 863 0,'1'-1'445'0,"0"0"-108"16,-2 8-229-16,1-7-51 16,-1 16-31-16,0 50 5 15,5-18-8-15,2 0-1 16,-1-5-3-16,0-6-2 15,-2-19 2-15,-3-7 0 16,0-11 25-16,1-6 14 16,0-12 12-16,1-10 4 15,-4-15-19-15,-3-5-9 16,1-8-14-16,0 2-9 0,6 5-14 16,0 4-7-16,2 9-8 15,5 7-3-15,-1 4-4 16,2 3-3-16,8 6-8 15,4 0-1-15,23 9 0 16,11-2 1-16,19 5 9 16,9 3-28-16,-31 2-103 31,-27 0-73-31,2 0-302 0</inkml:trace>
  <inkml:trace contextRef="#ctx0" brushRef="#br0" timeOffset="43985.1798">10970 10709 433 0,'-6'-2'307'15,"-2"-5"29"-15,7 1-87 16,10-2-97-16,11-1-33 0,11 1-36 15,6 1-7-15,5 9-11 16,-1 4-9-16,-11 8-22 16,-8 2-7-16,-17 5-7 15,-13 3 1-15,-18 5-2 16,-10 2-3-16,-4-1-6 16,9-2-4-16,16-9-4 15,10-5 0-15,21-10 2 16,11-4 1-16,16-2 0 0,5-3 0 15,-6 2-4-15,-4 5-2 16,-11 6-85-16,-5 3-96 16</inkml:trace>
  <inkml:trace contextRef="#ctx0" brushRef="#br0" timeOffset="44266.7523">10529 11166 823 0,'11'-3'353'15,"22"-5"-172"-15,10 2-33 0,20-2-36 0,15 3 3 16,24 3-12-16,13 2-11 15,5 7-23 1,-10-4-21-16,-20-1-31 0,-15 0-8 16,-21-2-84-16,-10 1-54 15,-26 6-321 1</inkml:trace>
  <inkml:trace contextRef="#ctx0" brushRef="#br0" timeOffset="44680.7129">10785 11460 750 0,'3'-4'346'0,"5"1"-107"0,9-2-108 15,19-1-39-15,5 3 1 16,9 4-9-16,-1 8-20 16,-12 5-15-16,-8 4-3 15,-21 1-8-15,-9 0 3 16,-21 8 0-16,-8-3-2 16,-10 6-11-16,-2-4-9 15,7-3-10-15,6-3-2 0,13-7 0 16,8-3-2-16,9-5-3 15,7-4 5-15,15-2 0 16,9-2 2-16,17-3 3 16,6 3-4-16,8 2-3 15,0 1-1-15,-12 4 0 16,-3-4 0-16,-14 3 1 16,-13-2 0-16,-9 2-32 15,-9-2-52-15</inkml:trace>
  <inkml:trace contextRef="#ctx0" brushRef="#br0" timeOffset="47838.6466">11937 10953 704 0,'0'3'353'15,"-1"-1"-122"-15,9 3-95 16,10-5-30-16,24 0-38 16,11-2-10-16,13 1-30 15,-3 0-8-15,-4 1-16 16,-7 2-36-16,-18 1-130 0,-4 0-185 15</inkml:trace>
  <inkml:trace contextRef="#ctx0" brushRef="#br0" timeOffset="48044.2617">11979 11089 756 0,'2'0'354'16,"6"4"-113"-16,16-2-64 0,21-1-56 16,6-1-6-16,11 0-33 15,3 0-16-15,-6 2-25 16,-2 2-6-16,-8-4-45 16,-11-10-88-16</inkml:trace>
  <inkml:trace contextRef="#ctx0" brushRef="#br0" timeOffset="48345.5631">12765 11059 715 0,'0'-2'454'0,"0"1"-6"15,0 0-203-15,0 0-145 16,0 1-38-16,0-1-34 15,0-1-18-15,5 2-170 16</inkml:trace>
  <inkml:trace contextRef="#ctx0" brushRef="#br0" timeOffset="48616.0085">13097 11061 558 0,'0'0'397'0,"-1"-2"57"0,7 1-178 0,-6 1-117 31,0-1-35-31,0 1-47 15,0 0-21-15,0 0-26 16,0 0-9-16,0 0-3 0,0 0-52 16,0 0-201-16</inkml:trace>
  <inkml:trace contextRef="#ctx0" brushRef="#br0" timeOffset="48871.1992">13497 11041 540 0,'0'0'401'0,"-1"1"68"15,-6 0-135-15,6-1-107 16,0 0-38-16,-1 0-62 15,1 0-33-15,0 0-46 16,1 0-13-16,0 0-62 0,0 0-87 16</inkml:trace>
  <inkml:trace contextRef="#ctx0" brushRef="#br0" timeOffset="49306.546">13957 10800 619 0,'3'0'302'0,"9"-1"-90"16,8 0-22-16,14-3-42 0,9 3-18 16,5 0-49-16,2 1-20 15,-8 0-29-15,3 2-11 16,-8 1-22-16,-4 0-43 16,-10 2-102-1,-7 2-87-15</inkml:trace>
  <inkml:trace contextRef="#ctx0" brushRef="#br0" timeOffset="49608.3304">14032 10974 463 0,'5'7'249'0,"7"1"-38"16,4-1-4-16,6-1-3 15,5-6-23-15,6-2-38 16,4-1-21-16,10 3-46 16,-1-2-15-16,-2 1-28 15,-7-5-10-15,-20-1-3 16,-3 6-1-16,-9-3-8 15,-5 6-6-15,-5 5-3 16,-2-4-51-16,-6 4-162 16</inkml:trace>
  <inkml:trace contextRef="#ctx0" brushRef="#br0" timeOffset="53027.3948">13960 10609 672 0,'0'-6'291'0,"0"-10"-125"0,3 1-13 0,5-7-12 15,0 6-4-15,5 3-35 16,-2 6-25-16,4 7-52 16,1 2-18-16,5 17-24 15,5 2 2-15,10 4 13 16,1 0 2-16,7-8 4 15,0-9 3-15,-6-11 28 16,-4-6 31-16,-15-15 51 16,-10 0 12-16,-14-3-18 15,-10 2-35-15,-5 12-95 16,-5 0-80-16</inkml:trace>
  <inkml:trace contextRef="#ctx0" brushRef="#br0" timeOffset="53655.0986">14966 10556 666 0,'-3'-4'337'0,"0"1"-122"16,8 5-93-16,-5-2-30 0,4 2-25 15,26 11 4-15,43 10-10 16,-29-21-4-16,7 0-16 16,1-5-5-16,-9-6-4 15,-4-1 0-15,-17-5 23 16,-10-5 12-16,-14 3 11 16,-1 5-2-16,-14 5-32 15,-1 13-17-15,-2 13-27 16,0 2-5-16,5 19-4 15,6 2 1-15,8 11 5 16,1 2 2-16,9 0 1 16,0-8 2-16,3-3 0 15,-1-7-1-15,-3-11-78 16,-3-6-53-16,-6-17-311 16</inkml:trace>
  <inkml:trace contextRef="#ctx0" brushRef="#br0" timeOffset="53830.2119">15049 10789 1193 0,'11'0'473'0,"19"0"-315"16,0 3-30 0,15-1-46-16,2 2-22 0,3-4-33 15,3-3-5-15,-7 1-113 16,-3-2-207-16</inkml:trace>
  <inkml:trace contextRef="#ctx0" brushRef="#br0" timeOffset="54230.5594">15626 10911 913 0,'-5'2'478'32,"-2"-1"-114"-32,7 5-180 15,-2-1-53-15,6 0-57 16,-5 0-27-16,4 3-13 16,2-2 4-16,-4-3 14 15,7 1 11-15,-10-5 16 16,4 1-1-16,2 0-13 15,-6-2-19-15,1 1-31 0,0 0-23 16,0 0-208-16</inkml:trace>
  <inkml:trace contextRef="#ctx0" brushRef="#br0" timeOffset="54830.6956">16117 10709 411 0,'3'-3'265'0,"5"-6"20"0,-4 0-50 15,2-5-34-15,5 3-5 16,-6-4-21-16,-4-5-14 16,-2 2-28-16,-11-8-19 15,-6 3-32-15,1 4-18 16,-8 2-46-16,-1 7-22 0,-7 13-34 15,-6-1-7 1,3 14 8-16,3 4 10 0,14 5 16 16,12 7 4-16,15-6-3 15,10 0 1-15,14-6-2 16,1-4 0-16,1-8 5 16,0-2 2-16,-11-11 6 15,-2-2 4-15,-2-3 4 16,-7-4 5-16,-1 4-1 15,-6-1-2-15,-5 8-5 16,4 6-6-16,-2 11-1 16,4 6-2-16,4 10 0 15,-3 0 0-15,-2 4 0 16,-8 0 2-16,-12-3 4 16,-5 0 4-16,-11-8 5 0,1-8 2 15,-6-13 6-15,-1-7 0 16,6-14-44-16,7 1-75 15</inkml:trace>
  <inkml:trace contextRef="#ctx0" brushRef="#br0" timeOffset="55680.4964">16702 10584 1061 0,'0'-1'453'16,"0"1"-273"-16,-2 1-58 0,0-1-84 15,1 12-14-15,-3 56-5 16,1-23-1 0,-1 8-3-1,0 4-4-15,3-6-2 0,1-2-1 0,0-20 4 16,6-9 3-16,-4-14 13 0,-1-7 11 15,1-12 7-15,-2-6 5 16,-2-16-3-16,0-9-6 16,2-13 4-1,-5-12-3 1,3-1-15-16,-1 6-3 16,2 17-13-16,2 14 2 0,1 17 8 0,1 7-5 15,2 12-11-15,0 7-7 16,10 8-7-1,5 10 4-15,9 3 0 16,8 5 1-16,8 5-1 16,2-1-1-16,0 3 4 15,-5-1 1-15,-5-7 2 16,-7-5 1-16,-7-11 0 16,2-2 0-16,-7-12 6 15,-2-5 6-15,-1-8 9 16,-8-12-5-16,-6-9 56 15,-1-7 8-15,-8-7-8 16,-5-6 10-16,1 0-61 0,-1 4-14 16,1 7-5-16,5 9-4 15,3 9-4-15,-2 6-2 16,1 7-4-16,5-1 2 16,0 4-111-16,3 4-71 15,4 5-219-15</inkml:trace>
  <inkml:trace contextRef="#ctx0" brushRef="#br0" timeOffset="75201.241">18088 10448 511 0,'1'-3'307'0,"-1"-4"-35"15,-2 0-75-15,0 1-21 16,2 1-38-16,0 1-23 16,0 3-41-16,0 0-16 15,0 0-25-15,7-2-10 16,23-1-10-16,31 3-5 0,-21 12-8 16,-8 6-3-16,-13 2 3 15,-7-4 2-15,-14 3 10 16,-10-3 3-16,-7 0 5 15,-3 1-2-15,2-5-3 16,3-2-1-16,11-5-15 16,4-1-10-16,11 2-10 15,6 0-3-15,10 5 7 16,5 1 5-16,-6 2 7 16,-5 1 4-16,-19 1 4 15,-12 0 3-15,-19-2-22 16,-7 0-32-16,-4-7-157 15</inkml:trace>
  <inkml:trace contextRef="#ctx0" brushRef="#br0" timeOffset="75583.5489">18296 10259 876 0,'-25'-10'375'0,"-31"-4"-205"16,-8 6-62-1,0 14-70-15,-7 13-21 0,1 17-32 16,4 10-14-16,7 18-4 16,13 4 4-16,23 1 12 15,11 0 7-15,21-1 10 16,15-1 1-16,30-4 14 15,16-3 2-15,27-25 8 16,15-19 4-16,7-36 29 16,-3-21 33-16,-18-31 70 15,-17-6 31-15,-43-12 26 16,-22 3-23-16,-28 6-44 16,-17 4-33-16,-23 24-63 15,-10 9-18-15,-9 20-41 16,-4 11 6-16,18 14-170 0,13 8-25 15</inkml:trace>
  <inkml:trace contextRef="#ctx0" brushRef="#br0" timeOffset="76929.2332">1707 12338 935 0,'-4'7'365'16,"0"21"-233"-16,5 17-59 15,2 21-27-15,4 16-5 16,-1 5-14-16,0-3-9 16,3-8-42-16,1-13-86 15</inkml:trace>
  <inkml:trace contextRef="#ctx0" brushRef="#br0" timeOffset="77122.4944">1943 12399 968 0,'-1'-3'463'0,"-8"-5"-183"15,2 8-94-15,2 20-110 16,5 10-41-16,12 22-41 0,3 6 2 15,9 9 7 1,-6-3 6-16,6-3-91 0,-9-10-88 16</inkml:trace>
  <inkml:trace contextRef="#ctx0" brushRef="#br0" timeOffset="77260.5537">1740 12656 938 0,'18'-4'427'0,"15"-4"-135"16,28 3-250-16,10 4-11 15,12 3-455 1</inkml:trace>
  <inkml:trace contextRef="#ctx0" brushRef="#br0" timeOffset="77616.2631">2887 12859 636 0,'20'-22'306'16,"6"-16"-87"-16,0-7-77 16,-1-3 8-16,-12-2 13 15,-1 1-4-15,-6 4-22 16,-6 5-7-16,2 15-19 16,-2 10-24-16,0 20-55 15,-2 7-15-15,-1 16-40 16,1 10-3-16,2 14 20 15,6 9 0-15,-2 5 17 0,4-3-43 16,3-12-150-16,3-10-102 16</inkml:trace>
  <inkml:trace contextRef="#ctx0" brushRef="#br0" timeOffset="77935.7754">3194 12467 1111 0,'-28'-16'533'16,"-19"-11"-225"-16,-2 8-155 16,2 6-51-16,-4 17-84 15,-4 12-26-15,-3 21-34 16,3 5-7-16,17 18-2 16,8 6 9-16,22 3 15 15,11 7 5-15,19-2 7 16,15-2 2-16,23-17 4 15,6-9 4-15,17-31 7 16,2-13 2-16,2-29 13 16,-3-20 6-16,-14-19 14 0,-16-10 10 15,-39-6 50-15,-18 4 6 16,-41 9-3-16,-12 9-11 16,-10 18-68-16,4 8 2 15,17 20-133-15</inkml:trace>
  <inkml:trace contextRef="#ctx0" brushRef="#br0" timeOffset="78430.1546">4052 12594 789 0,'5'-15'365'15,"10"-23"-123"1,8 0-52-16,10 8-47 0,1 9-21 16,12 30-59-16,0 18-36 0,1 25-25 15,-1 16 1 1,-19 21 9-16,-4 2 6 16,-13-4 2-16,-3-11-1 15,1-30 3-15,-7-13 0 16,2-23 18-16,-5-9-7 15,-10-15-15-15,-4-9-8 16,-20-15-20-16,-5-4 3 16,-5 2 7-1,0 8 3-15,8 19-8 0,5 16-9 16,7 20-11-16,1 5-6 16,11 4 8-16,11 1-52 15,14-7-219-15</inkml:trace>
  <inkml:trace contextRef="#ctx0" brushRef="#br0" timeOffset="79238.6043">4780 12899 975 0,'-10'-11'488'0,"-18"-16"-155"16,-3 4-69-16,-7 3-107 15,-4 2-49-15,3 14-79 16,5 5-28-16,5 13-31 16,7 6-9-16,10 1 2 15,8 5 2-15,8-5 13 16,7-3 7-16,15-8 10 16,1-6 5-16,5-6 11 0,0-6-20 15,-9-5-118-15,-3-6-91 16,-10-4-70-16,-4 3 23 15,-5-3 148-15,-1 3 127 16,0 6 125-16,1 3 20 16,5 10-2-16,3 2-28 15,9 13-41-15,4 8-13 16,10 17-20-16,8 11-7 16,2 10-18-16,-7 0-3 0,-15 2-7 15,-12 3 0-15,-30-2 4 16,-11-1 2-16,-23-13 7 15,-2-15 7-15,5-26-29 16,7-12-28-16,19-25-68 16,14-6-24-16,21-15 13 15,13-6 17-15,16-1 43 16,3 0 8-16,10 6 6 16,4 8 5-16,-4 5 12 15,-9 4 3-15,-12 12 6 16,-6 1 0-16,-6 8 19 15,-3 3 11-15,-5 5 19 0,-5 3 15 16,2 8 7-16,-10 1-2 16,-5 6-9-16,4 3-14 15,-8 6-24-15,10 2-9 16,8 6-12-16,-3-7-1 16,11-3 0-16,4-6 2 15,2-11 9-15,-1-4 5 0,-3-15 7 16,-2-2 2-1,-3-6 0-15,0-1 0 0,-5 1-3 16,-4 2-3 0,-3 3-5-16,-3 8-6 0,2 10-19 15,2 2-8-15,4 11-7 16,4 3-1 0,10 7 11-16,4 1 6 0,8-1 7 15,0-6 3-15,-2-7 7 16,0-7 8-16,-7-11 23 15,-3-2 11-15,-10-11 6 16,-7-2-1-16,-7-5-74 16,-6 2-93-16</inkml:trace>
  <inkml:trace contextRef="#ctx0" brushRef="#br0" timeOffset="79771.6719">6098 12782 1019 0,'-9'-13'424'0,"-9"-19"-248"15,15-2-63-15,21-1-78 0,10 5-5 16,17 11-18-16,3 8 3 16,-3 21 5-16,-1 9-10 15,-15 14-1 1,-19 10 10-16,-29 2 15 0,-16 4 4 16,-19 4-4-16,7-5-5 15,14-15-10-15,13-8-5 16,23-17-4-1,9-2-1-15,14-2 1 16,6-3 2-16,9-1 1 16,5 0-2-16,-3-6-2 15,-4 0-15-15,-2-8-182 16,-5-6-342-16</inkml:trace>
  <inkml:trace contextRef="#ctx0" brushRef="#br0" timeOffset="80071.2121">6423 12574 843 0,'-22'-23'460'0,"-15"-14"-100"16,-9 9-161-16,-4 9-45 15,-7 23-79-15,-2 6-39 0,4 20-48 16,2 7-11-16,16 17-12 16,4 12 2-16,22 17 9 15,8 5 4-15,15 0 10 16,8-8 4-16,17-23 5 15,13-9 1-15,20-24 2 16,13-13 5-16,3-21 2 16,-2-15 5-16,-12-27 14 15,-11-13 2-15,-23-16 50 16,-15-6 28-16,-30 6 34 16,-18 4 8-16,-18 22-53 15,-8 12-37-15,-1 19-45 16,9 10-67-16,7 12 146 15</inkml:trace>
  <inkml:trace contextRef="#ctx0" brushRef="#br0" timeOffset="80281.3024">6899 13007 760 0,'0'12'539'16,"-7"4"28"-16,-8 8-289 15,-12 1-73-15,-6 1-118 16,3 7-38-16</inkml:trace>
  <inkml:trace contextRef="#ctx0" brushRef="#br0" timeOffset="80865.5065">7198 12709 657 0,'0'-7'414'0,"3"-5"3"16,8-1-164-16,13-2-124 0,6 5-36 15,5 3-46-15,0 6-21 16,-5 5-17-16,-7 4-3 15,-14 7 10-15,-6 2 6 16,-10 3 3-16,-9 2 3 16,-4-6-5-16,4-3-8 15,5-6-11-15,8-3-4 16,11 0-10 0,6 3-1-16,3 4 4 0,5 5 3 15,-3 7 2 1,-6 2 2-16,-9 3 4 15,-10 2 2-15,-10 2 2 16,-7-2-6-16,-11-9-118 16,0-8-132-16</inkml:trace>
  <inkml:trace contextRef="#ctx0" brushRef="#br0" timeOffset="81210.0334">7461 12550 819 0,'-14'-10'436'0,"-17"-11"-104"16,-2 7-86-16,-14 14-118 15,-6 7-43-15,-14 15-60 16,1 10-26-16,9 16-24 16,4 8-5-16,22 19-4 15,11 8 4-15,27 6 7 16,15-3 5-16,27-15 11 15,16-12 6-15,23-22 4 0,4-9 4 16,13-29 5-16,-5-15 6 16,-8-26 11-16,-3-17 5 15,-28-21 50-15,-15-6 6 16,-38-6 8-16,-20 6 21 16,-37 27-11-16,-19 6 0 15,-17 23-26-15,6 14-33 16,15 4-94-16,13 12-60 15</inkml:trace>
  <inkml:trace contextRef="#ctx0" brushRef="#br0" timeOffset="81816.5484">8619 12707 930 0,'-25'-1'493'16,"-20"1"-94"-1,5 14-267-15,10 5-62 16,18 18-70-16,12 8-25 16,18 0 7-16,11 0 8 15,7-17 12-15,3-12 5 16,-2-17 14-16,-6-13 8 15,-10-16 16-15,-6-6 5 16,-13-15 15-16,-5-5 9 16,-14-12 5-16,-7 1 2 15,3 1-19-15,6 4-17 0,16 14-32 16,8 0-13 0,14 15-21-16,4 9-5 15,6 13-67-15,3 11-64 16,2 15-260-16</inkml:trace>
  <inkml:trace contextRef="#ctx0" brushRef="#br0" timeOffset="81975.352">8866 12698 1080 0,'-1'3'454'0,"-5"9"-259"15,3 3-53-15,1 10-75 16,-1 5-18-16,6 8-29 15,0 1 8-15,1-5-126 16,7-5-104-16</inkml:trace>
  <inkml:trace contextRef="#ctx0" brushRef="#br0" timeOffset="82103.8702">8850 12579 930 0,'0'-7'463'16,"-4"-8"-157"-16,4 6-113 15,5 10-131-15,-5-1-62 0,0 10-265 16</inkml:trace>
  <inkml:trace contextRef="#ctx0" brushRef="#br0" timeOffset="82297.1621">9062 12754 1022 0,'4'11'456'0,"5"16"-228"16,0 6-41-16,-3 5-93 15,0 2-28-15,4-2-38 16,-5-10-9-16,4-9-6 16,1-6 1-16,1-8 1 15,3-5 3-15,5-21 4 16,-3-10 2-16,0-18-2 16,-2-2-11-16,-7 1-72 0,0 6-62 15</inkml:trace>
  <inkml:trace contextRef="#ctx0" brushRef="#br0" timeOffset="82821.2793">9598 12709 908 0,'-15'-10'414'15,"-10"-6"-174"1,0 8-179-16,6 8-49 0,4 9-42 16,3 5-8-16,10 5 10 15,5 2 7-15,12 0 13 16,8 0 7-16,6-5 4 16,0-5 1-16,-1-3 1 15,-6-4 1-15,-12-5-2 0,-4-2 0 16,-14 1-1-16,-8 1 5 15,-12 1 27-15,-3 3 9 16,-1 3 4-16,0 2-10 16,13 5-35-16,5 2-9 15,8 4 7-15,7 1 10 16,11-4 16-16,2-1 5 0,15-6-5 31,2-3-5-31,8-7 2 0,4-7 0 16,-5-11 1-16,-4-5 0 15,-7-6 1 1,-8 0-2-16,-8 4 24 0,-4 5 14 16,-7 9 39-16,0 8 9 15,-4 6-26 1,1 10-14-16,-1 11-44 16,1 3-11-16,10 12-5 0,3-1-1 15,5-5 8-15,-3-3-19 16,-2-14-420-16</inkml:trace>
  <inkml:trace contextRef="#ctx0" brushRef="#br0" timeOffset="84139.4026">11057 12366 1182 0,'-3'11'445'16,"-3"25"-321"-1,5 18-58-15,2 23-32 0,5 10-3 16,4 3-10-16,-3-3-4 16,0-14-1-16,-3-10 3 15,-1-23-90-15,1-16-99 0</inkml:trace>
  <inkml:trace contextRef="#ctx0" brushRef="#br0" timeOffset="84335.3947">10999 12308 1007 0,'5'-8'463'16,"10"-7"-203"-16,27 6-144 16,13 3-32-16,24 6-47 15,8 2-13-15,3 9-15 16,-2 0 11-16,-7 5-182 15,-11-1-113-15</inkml:trace>
  <inkml:trace contextRef="#ctx0" brushRef="#br0" timeOffset="84543.7203">11144 12569 723 0,'-1'1'417'16,"3"-1"-6"-16,14 2-187 15,21 0-117 1,12 2-13-16,19 5-46 16,1-1-14-16,5 1-429 0</inkml:trace>
  <inkml:trace contextRef="#ctx0" brushRef="#br0" timeOffset="85107.8361">11655 12995 387 0,'2'-3'222'0,"4"-5"-3"15,0-6-16-15,-3-7-10 16,-3-1-7-16,-6-7-19 0,-6 3-20 16,-12 3-46-16,-3 7-22 15,-9 13-53-15,0 7-19 16,5 15-25-16,6 7-7 16,12 6-1-16,10 1 3 15,7 1 10-15,17-5 7 16,14-11 8-16,3-8 3 0,8-12 4 15,-10-6 3 1,-11-8 4-16,-9 2 1 0,-10-5 1 16,-5-2 0-16,-6 8-3 15,0 2-1-15,-3 7-3 16,-1 9-3-16,0 11-4 16,5 8-3-16,4 7 1 15,3 1-1-15,7 4 2 16,-4-1 0-16,1 3 0 15,1 1-1-15,-3-7 11 16,-5-3-30-16,1-6-205 16</inkml:trace>
  <inkml:trace contextRef="#ctx0" brushRef="#br0" timeOffset="85534.6634">11780 13192 769 0,'1'-3'398'16,"-1"-2"-122"-16,7-1-122 16,6 1-42-16,8 1-51 15,3 1-17-15,8 4-24 16,-5 0-6-16,-8 6-8 16,-4 2-2-16,-15 3 0 15,-3 2 1-15,-10-1 1 16,-1 0 3-16,4-1-3 0,3-3-2 15,7-2-4-15,6 2-2 16,5 0-1-16,0 2 2 16,-5 5 2-16,-6 1 3 15,-14 4 4-15,-10-2 1 16,-16-5-9-16,5-5-46 16</inkml:trace>
  <inkml:trace contextRef="#ctx0" brushRef="#br0" timeOffset="85868.1476">12095 13311 883 0,'6'0'462'16,"3"2"-122"-16,4 9-153 15,-1 4-53-15,7 7-55 16,-2 3-25-16,0 4-33 15,2 0-8-15,-8-7-5 16,4-5-42-16,-5-8-142 16,-1-6-77-16</inkml:trace>
  <inkml:trace contextRef="#ctx0" brushRef="#br0" timeOffset="86010.7276">12250 13304 918 0,'-13'4'471'15,"-4"4"-134"-15,-2 4-89 16,-4 9-121-16,1 4-41 0,-15 3-53 16,2 0-16-1,6-4-73-15,7-4-127 16</inkml:trace>
  <inkml:trace contextRef="#ctx0" brushRef="#br0" timeOffset="86498.7249">12481 12617 760 0,'-2'0'410'16,"3"0"-112"-16,7 0-89 0,21-1-78 15,10 0-33-15,18 0-14 16,3 1-21-16,0 2-33 15,-7-1-10-15,-10 1-53 0,-6 2-64 16,-14 0-152 0,-3 4-173-16</inkml:trace>
  <inkml:trace contextRef="#ctx0" brushRef="#br0" timeOffset="86773.1741">12553 12751 744 0,'1'2'331'16,"8"1"-129"-16,6 0-23 15,15 1-9-15,7 1-2 16,3-2-36-16,5 2-24 15,5-5-47-15,-5 1-18 16,-4-1-19-16,-8-2-5 0,-18 2-4 16,-6-2-1-16,-8 4-14 15,-4-1-31 1,-2 6-123-16</inkml:trace>
  <inkml:trace contextRef="#ctx0" brushRef="#br0" timeOffset="92869.9988">13658 12246 906 0,'-10'6'372'0,"-26"12"-215"15,-3 11-31-15,-12 33-30 16,2 18-20-16,18 20-41 15,12 1-13-15,38 9-14 16,20-8-4-16,27-21 2 16,11-6 2-16,-1-35-14 15,-3-10-66-15</inkml:trace>
  <inkml:trace contextRef="#ctx0" brushRef="#br0" timeOffset="97851.1156">16700 12439 881 0,'-4'-2'415'0,"2"6"-192"16,1 8-98-16,2 17-97 15,5 10-18-15,2 11 3 16,-3-1-3-16,0-1 1 16,-1-4 1-16,-2-14 4 15,-1-9 2-15,-1-11 15 16,-2-8 11-16,-4-11-4 15,-1-6-2-15,-6-15-14 0,3-5-9 16,-4-13 9-16,0-8 0 16,7 0-7-16,0-1-1 15,7 16 11-15,3 12 14 16,-3 18 9-16,1 7-11 16,7 18-27-16,6 9-15 15,16 15-11-15,7 6 9 16,6 2 5-16,5-1 0 15,1-5 3-15,-3-3 0 0,-3-9 1 16,-11-5 0-16,-3-15 4 16,-3-6 2-16,-3-11 11 15,4-6 5-15,-8-9 6 16,-5-8 4-16,-9-3 32 16,-6-4 17-16,-8 5-4 15,-1 3-2-15,-4 2-39 16,2 6-22-16,4 0-8 15,1 3-6-15,7 5-121 16,-4 1-101-16</inkml:trace>
  <inkml:trace contextRef="#ctx0" brushRef="#br0" timeOffset="98319.9227">17425 12113 786 0,'7'1'350'0,"15"5"-150"16,8 8-58-16,17 18-52 16,13 15 5-16,4 35-12 15,-6 14-4-15,-27 10-19 16,-24 4-10-16,-32-4-18 16,-15-8-5-16,-4-11-7 15,5-8-2-15,10-34 7 0,10-11-32 16,10-31-134-16,7-13-111 15</inkml:trace>
  <inkml:trace contextRef="#ctx0" brushRef="#br0" timeOffset="98758.9155">18196 12580 159 0,'0'-3'71'0,"5"1"-5"16,0-3 22-16,0 2 91 15,0 1 47-15,-4-2 52 16,0 5-24-16,-1-1-61 0,-1 0-25 16,0 0-35-16,0 5-9 15,-1 17-33-15,-2 36-18 16,1-21-38-16,0-4-14 15,3-4-9-15,3 0-3 16,4-12 1-16,3-4 1 16,2-6-9-16,1-7-27 0,1-2-103 15,1-3-80-15</inkml:trace>
  <inkml:trace contextRef="#ctx0" brushRef="#br0" timeOffset="99010.5099">18174 12472 684 0,'5'0'433'0,"2"-3"8"16,5 3-257-16,1 0-47 16,-1-2-76-16,-1 2-9 15,-3 0-171-15</inkml:trace>
  <inkml:trace contextRef="#ctx0" brushRef="#br0" timeOffset="99627.1915">18017 12186 662 0,'0'1'318'16,"2"0"-121"-16,4 3-65 0,16 1-65 15,16 1-5-15,25 0-12 16,13 1-8-16,10-1-18 15,-9-2-4-15,-15 1 1 16,-14-4 3-16,-27-3 8 16,-4-3 4-16,-19-4-11 15,-6-2-6-15,-3 1-12 16,1 1-7-16,4-2 0 16,2 7-4-16,6 4-13 15,-1-1-4-15,-1 1-4 16,0 0 3-16,1 0 16 15,8 15 10-15,22 35 26 16,-29-25 15-16,-8-1 15 0,0-1-1 16,-5-4-9-16,-3-5-37 15</inkml:trace>
  <inkml:trace contextRef="#ctx0" brushRef="#br0" timeOffset="100107.8134">18963 12528 777 0,'8'1'371'0,"0"-3"-97"15,16 2-146-15,8-1-15 0,16 0-27 16,6 4-26-16,3-3-32 15,-6-2-7-15,-12-5-74 16,-5 1-61-16,-18 4-203 16</inkml:trace>
  <inkml:trace contextRef="#ctx0" brushRef="#br0" timeOffset="100312.9446">18997 12658 856 0,'5'0'437'15,"10"0"-136"-15,21 3-110 0,7-1-15 16,20 4-66-16,-3-3-33 16,-4 1-19-16,-3-4-51 15</inkml:trace>
  <inkml:trace contextRef="#ctx0" brushRef="#br0" timeOffset="100797.5782">19915 12635 933 0,'5'0'423'0,"14"3"-155"15,10-3-41-15,16 0-45 16,8 1-41-16,5-3-78 16,-1 0-7-16,2-3-166 15</inkml:trace>
  <inkml:trace contextRef="#ctx0" brushRef="#br0" timeOffset="101360.429">20581 12596 712 0,'0'-10'397'0,"1"-11"-55"15,8-10-135-15,0 0-17 0,-1-6-34 16,-2 1-22-16,-2 12-30 16,-3 6-13-16,-2 8-23 15,-1 7-14-15,-2-1-38 16,0 3-18-16,4 1-20 16,0 1-3-16,0 29 7 15,6 45 9-15,-3-27 6 16,1 1 1-16,1 2 1 15,2-2 1-15,-2-5 2 16,-4-6 1-16,-4-9-3 16,-8-7-4-16,-11-9-3 15,-2-5 0-15,3-8 6 16,1-1 1-16,9-5-1 16,4 0-5-16,10 2-13 0,7 0-1 15,14 1 1-15,7-1 5 16,6 2 10-16,1 1 4 15,4 1 3-15,-3-1 2 16,-5-4-6-16,1-1-72 16</inkml:trace>
  <inkml:trace contextRef="#ctx0" brushRef="#br0" timeOffset="101532.2623">21081 12739 1582 0,'-2'-1'600'0,"-1"-1"-457"15,3 1-65-15,0-1-140 16,0 1-96-16</inkml:trace>
  <inkml:trace contextRef="#ctx0" brushRef="#br0" timeOffset="102032.6717">21378 12580 858 0,'5'-11'430'0,"4"-17"-116"16,-3-7-36-16,2-5-60 31,-8-2-36-31,0 9-67 0,0 10-29 0,-10 15-55 16,10 8-26-16,-3 15-25 15,0 8-7-15,4 15 9 16,3 6 10-16,4 3 5 16,5 0 1-16,1-4 2 15,-6-5 2-15,0-6 0 16,-5-6 2-16,-4-7 2 16,-3-5-2-16,-10-4-4 15,-8-1-2-15,-9-4-6 16,-5 1-4-16,3-1-7 15,6 0-5-15,16 4-16 16,9-3 3-16,20-2 12 16,12-2 6-16,9-4 17 15,4-3 2-15,4 1 2 16,1-2 1-16,0-1 41 0,1 1-84 16</inkml:trace>
  <inkml:trace contextRef="#ctx0" brushRef="#br0" timeOffset="103052.0162">19969 12204 770 0,'-15'8'343'0,"-26"18"-176"16,-9 16-42-16,-10 36-66 16,1 10-16-16,13 20-21 15,13 0-7-15,32 0-14 16,20-2-1-16,50-17 3 16,21-13 5-16,50-32-13 15</inkml:trace>
  <inkml:trace contextRef="#ctx0" brushRef="#br0" timeOffset="103881.0194">21979 12512 567 0,'1'-2'293'0,"1"-2"-60"16,-2 3-50-16,-1 1-67 16,0 0-31-16,0 16-48 15,1 48-5-15,3-18 2 16,-1-1-3-16,2-4-9 15,2-4-4-15,-2-11 3 16,0-8 3-16,-2-13 28 16,-2-8 9-16,0-15 5 15,-3-5-2-15,-3-12-23 16,-2-4-10-16,-2-6-5 16,0 0-4-16,4 8-15 15,1 8-1-15,1 14-3 16,5 6-1-16,-1 6-11 0,6 4-7 15,4 9-9-15,3 2-1 16,10 12 15-16,2-2 2 16,7 3 6-16,3 5 0 15,5-2 3-15,0 0 3 16,-1-4 2-16,-1-9 2 16,-6-9 9-16,-3-8 5 15,-3-14 21-15,-3-6 22 0,-9-12 44 16,-3-5 16-16,-8-4 1 15,-6-1-22-15,-5 11-50 16,-1 2-26-16,-9 10-32 16,9 9-15-16,-1 10-130 15,1 7-104-15</inkml:trace>
  <inkml:trace contextRef="#ctx0" brushRef="#br0" timeOffset="104177.8253">22414 12151 820 0,'5'-7'428'16,"9"-7"-108"-16,14 12-140 15,13 16-96-15,10 16-17 16,11 29-15-16,-3 19-7 16,-11 22-7-16,-12 3-13 15,-30 3-11-15,-15-9-2 16,-24-12-1-16,-3-10 1 0,1-24 6 16,7-13-34-16,11-33-107 15,5-12-156-15</inkml:trace>
  <inkml:trace contextRef="#ctx0" brushRef="#br0" timeOffset="104617.9477">23181 12520 830 0,'0'0'432'15,"0"4"-115"-15,-1 3-112 0,0-7-102 16,0 2-22-16,-3 28-29 16,-4 34-14-16,9-26-25 15,2-2-3-15,2-9-2 16,6-8 0-16,4-5 2 15,2-5-2-15,6-3-7 16,1 1-31-16,-1-4-139 16,1-1-149-16</inkml:trace>
  <inkml:trace contextRef="#ctx0" brushRef="#br0" timeOffset="104824.9316">23110 12421 1058 0,'-3'-1'508'0,"1"0"-192"16,2 1-100-1,0-1-116-15,0-1-38 0,7 1-42 16,11-1-82-16</inkml:trace>
  <inkml:trace contextRef="#ctx0" brushRef="#br0" timeOffset="105485.035">22929 12084 623 0,'-6'-1'334'0,"-6"-1"-60"16,11 2-82-16,10-2-82 15,11-2-31-15,25 4-50 16,9 0 6-16,22 7 4 16,5 3-3-16,-7 3-7 15,-7 0-6-15,-17 1-8 16,-9-5 3-16,-8-3-12 16,-4-5-31-16,-14-6-82 0,-6-4-61 15,-11-8-97-15,-2 1-27 16,-10-5 55-16,0 5 60 15,-5 3 130-15,-3 1 79 16,4 9 62-16,4 3 20 16,3 0 14-16,13 3-8 15,8 1-4-15,5 3 1 16,10 5 1-16,1-1 6 16,3 5 0-16,-5 0-7 15,-6 5-15-15,-9 0-9 16,-17 2 6-16,-8 2 2 0,-18-2-8 15,-1-1-10 1,4-2-8-16,-1-7-107 0</inkml:trace>
  <inkml:trace contextRef="#ctx0" brushRef="#br1" timeOffset="130140.6539">21484 2674 348 0,'-1'2'206'15,"-6"1"-12"-15,5 3-46 16,1 3-28-16,-1-2-2 15,4-2 6-15,-1-2 10 0,0-3 18 16,-1 0 7-16,-1 0-7 16,0 0-17-16,-1 0-35 15,1 0-20-15,0 1-19 16,-4 17-1-16,0 29-11 16,2-31 2-16,3-3-9 15,-2-2-2-15,1-1-1 16,2-2-2-16,-1 1-2 15,4 0 0-15,-1 0 3 16,-1 4 4-16,1-2 8 16,-3 1 1-16,0 0-3 15,-3 3-5-15,4 1-7 0,2 1-7 16,-3 4-12-16,0-5-1 16,-3 6-6-16,2 0 0 15,1 4-1-15,7 5-1 16,-6-1 0-16,-1-2-1 15,0-2 4-15,-5 0-3 16,5 1 0-16,0 2 1 16,0 1-6-16,-3-2 5 15,1-3-3-15,3 1 1 0,-2-4-2 16,3 1 1 0,-2-5-1-16,0 1-1 0,-1-2 1 15,1 2-1 1,-3 3 0-16,3 1-1 0,0 4 0 15,-5-4 0-15,7 10 0 16,-2-4 0-16,-3 1 1 16,6 0-1-16,-3-7 1 15,-2 1-1-15,2 2 0 16,0 0 0-16,-1 1 0 16,-3-2-1-16,4-1 1 15,-2-2-1-15,0 4 1 16,2-2 0-16,-2-1-1 0,4 3 1 15,1-2-1-15,-2-1 0 16,2-2 1-16,-3-3 0 16,-7-4 6-16,5-1 1 15,-3-7-21-15,-3-5-68 16</inkml:trace>
  <inkml:trace contextRef="#ctx0" brushRef="#br1" timeOffset="130823.6601">21507 2646 298 0,'2'-2'215'0,"-2"-4"22"16,4 1-9-16,-4 4-26 16,0 0-12-16,0 0-4 15,0 0-2-15,-1-1-18 16,0 1-11-16,-1 0-28 16,1 0-14-16,0 0-22 15,-4 0-13-15,-4 2-25 16,-8 6-9-16,-27 34-19 0,21-9-8 15,1 7-10-15,0 1-2 16,-1-1-3-16,8-3 0 16,5-11-1-16,3-5 0 15,6-12-2-15,1-6-1 16,1-4 6-16,6-9-2 0,7-8 10 16,1-8-2-16,10-14-4 15,-2-3 2-15,-2-1-5 16,-3 2 6-16,-7 11 1 15,-3 8 1-15,-5 10 3 16,3 7-2-16,-3 9-4 16,0 2-1-16,-1 7 0 15,4 7 0-15,2 6 2 16,7 4-1-16,9 5-2 16,0-2-1-16,7 0 2 15,-5-4 1-15,-5-11 1 16,-6-6-120-16</inkml:trace>
  <inkml:trace contextRef="#ctx0" brushRef="#br1" timeOffset="131490.8234">20930 2066 200 0,'-2'-8'169'16,"-5"-8"87"-16,4 0-12 15,0 8 16-15,1 3 8 16,1 5-54-16,-3 2-41 16,4-2-67-16,-2 9-35 15,1 21-22-15,4 64-2 16,-3-35-14-16,2-1-4 16,-2-11-8-16,3-6-4 15,0-18-2-15,5-8 0 16,-2-14 27-16,-5-7 17 15,1-15 13-15,-4-9 4 16,1-14-24-16,-17-12-13 0,16 2-15 16,0 4-7-1,0 3-7-15,17 15-6 16,-15 8-3-16,2 8-1 16,-1 9-2-16,-2 3-3 15,5 3-3-15,4-2-2 16,8 3-1-16,6 1 1 0,11-1 2 15,6 1 2-15,9-1-63 16,2-5-64-16,-4 1-146 16,-7-3-89-16</inkml:trace>
  <inkml:trace contextRef="#ctx0" brushRef="#br1" timeOffset="131698.2928">20964 2232 620 0,'-6'2'377'15,"-2"4"-12"-15,7-3-129 16,8-3-94-16,8 0-33 16,9-3-49-16,4-2-19 15,9 2-10-15,-1-2-58 16,-2 1-295-16</inkml:trace>
  <inkml:trace contextRef="#ctx0" brushRef="#br1" timeOffset="132024.0479">21142 2351 443 0,'-2'2'238'0,"2"4"-47"16,2-2-74-16,-2-4-8 0,0 0 6 16,0 0 24-16,0-1 16 15,11-3-16-15,33-24-18 16,-30 12-22-16,0 0-10 16,-6 4-11-1,-6-2-1-15,-1 14-12 0,-1 1-14 16,0 12-18-16,0 10-11 15,-1 1-12-15,-1 4-1 16,-1-3 0-16,2 1-2 0,1-8-1 16,0-4 0-1,0-6-56-15,1-2-78 16,-1-6-337-16</inkml:trace>
  <inkml:trace contextRef="#ctx0" brushRef="#br1" timeOffset="132417.6876">21390 2321 564 0,'3'-4'319'16,"2"-5"-8"-1,1 2-71-15,1 3-48 0,0 0-32 16,4 3-65-16,1 1-25 16,1 5-27-16,-1-2-4 15,-7 5-12 1,-2 2-4-16,-3 5-2 0,-1 2-1 16,-6-4-1-16,-1-1 0 15,3-4-9-15,0-5-5 16,5 0-11-1,5-1-7-15,-5-2 1 16,0 0 2-16,0 0 8 16,1 0 2-16,5 4 5 15,-5 5 2-15,16 36 3 0,-34-27-1 16,-3 5 8-16,-7-8-32 16,6-4-107-16,4-5-62 15</inkml:trace>
  <inkml:trace contextRef="#ctx0" brushRef="#br1" timeOffset="132906.6997">21649 2389 855 0,'-5'-1'403'15,"-2"2"-171"-15,2-1-47 16,-2 8-76-16,4 2-40 16,1 2-45-16,2 3-11 15,2-3-12-15,2-1-1 16,2-3 0-16,3-4 1 15,5-2 10-15,3-2 16 16,1-6 19-16,2-5 4 16,-4-2-1-16,-2-5-16 15,-1 2-4-15,-4 2 4 16,-5 4 5-16,1 5 0 16,-4 7-13-16,2 1-8 0,-3-3-10 15,0 0-1-15,4 15-3 16,16 37 1-16,-14-27-1 15,-6 5 3-15,-5-1 14 16,-3 1 9-16,-12-2 11 16,0-4 2-16,-5-6-6 15,-1-6-5-15,2-8-9 16,1-5-18-16,2-7-99 16,3-3-111-16</inkml:trace>
  <inkml:trace contextRef="#ctx0" brushRef="#br1" timeOffset="133568.2933">21004 1818 569 0,'-4'-1'326'16,"-5"0"-25"-16,-1 1-65 16,10-1-78-16,5 1-28 15,9-2-46-15,9 2-23 16,16-3-6-16,10-3-3 15,16-3-12-15,4-5-7 16,-2 4-16-16,-8 2-3 16,-21 3-3-16,-13 3 0 15,-12-2 3 1,-5 0 3-16,-8-3 12 16,-2-1 3-16,-7-1-4 15,-5 0-1-15,-2 3-16 16,-2 1-4-16,5 3-10 0,5-1-3 15,10 4-5-15,4 3-3 16,6 4 4-16,0 5 2 16,-3 4 10-16,4 4 9 15,-2 4 20-15,0 0 11 0,-6 3 26 16,-2-3 9-16,-10-5-5 16,2-3-6-16,-8-6-22 15,-2-3-6-15,-3-5-209 16</inkml:trace>
  <inkml:trace contextRef="#ctx0" brushRef="#br1" timeOffset="136894.7905">21424 4151 763 0,'-3'-1'322'15,"-2"-1"-153"-15,3-1-29 0,2 1-28 16,0 1-2-16,0 0-19 16,7 1-5-16,5 0 13 15,30 5-1 1,-35-2-3-16,0 2-9 0,-5-1-19 15,5 1-12-15,6-3-20 16,5 1-5-16,13-3-13 16,5-5-4-16,24-2-5 15,14-4-4-15,27 0-2 16,19 0-2-16,28 4 0 16,7 2 0-16,23 3 1 15,-5 2 0-15,-21 3 0 16,-10 2 2-16,-42-2 2 0,-21-1 1 15,-32 0 4 1,-19-1 13-16,-25-2 14 0,-10 0 0 16,-13-3-8-16,-3 2-11 15,2 1-84-15,4 0-61 0</inkml:trace>
  <inkml:trace contextRef="#ctx0" brushRef="#br1" timeOffset="137516.4773">22768 3951 902 0,'-3'0'451'15,"-3"-2"-173"-15,11 2-112 16,-5 0-39-16,5 2-64 15,25 4-15-15,45 46-18 0,-24-29-2 16,7-4-11-16,-2 4-1 16,-2-8-2-16,-6-2-1 15,-15-4 20-15,-6-9 27 16,-16 0 41-16,-7-7 14 16,-9-3-1-16,-8 1-26 15,-7-2-43-15,-6 5-17 16,-4 6-16-16,0 4-4 0,-5 10-2 15,-5 2 0-15,8 10-1 16,-4 2 1-16,17 3-1 16,6-1 1-16,3-8 11 15,6-1-25-15,-3-8-284 16</inkml:trace>
  <inkml:trace contextRef="#ctx0" brushRef="#br1" timeOffset="138338.3799">23140 4617 713 0,'-3'-6'430'15,"0"-9"-45"1,-2 11-174-16,1 4-44 16,-1 17-95-16,-1 7-46 15,3 20-19-15,2 8-2 16,1 10 1-16,2 4 1 16,0-7 1-1,2-6 2-15,-1-23 6 16,-3-11-1-16,0-9 8 15,-1-10 6-15,-5-8-24 0,0-5-19 16,-2-15-41-16,-2-10-16 16,0-15 12-16,0-4 18 15,5-6 23-15,5 8 4 16,7 8-7-16,5 6-2 16,2 9 10-16,5 4 13 15,0 13 14-15,2 3 2 16,8 12-9-1,-15 0-8-15,0 0-3 0,49 7-38 16,9 2-189-16</inkml:trace>
  <inkml:trace contextRef="#ctx0" brushRef="#br1" timeOffset="138558.8326">23088 4805 844 0,'9'-1'361'16,"17"-2"-191"-16,12-1-38 16,15 1-42-16,4 3-32 15,-3 0-38-15,-5 2-35 16</inkml:trace>
  <inkml:trace contextRef="#ctx0" brushRef="#br1" timeOffset="139486.1698">23299 5129 32 0,'2'1'11'16</inkml:trace>
  <inkml:trace contextRef="#ctx0" brushRef="#br1" timeOffset="139997.9536">23281 5149 386 0,'2'-3'211'0,"-1"0"-36"16,2-2-24-16,-3 4-39 15,0 0-11-15,0 0-18 16,7-1-1-16,-6-12 7 16,34-27 4-16,-31 30 8 0,-1-1 1 15,-6 3-13-15,3 2-11 16,-4 4-24-16,4 0-14 16,4 7-21-16,-4-4-5 15,0 0-6-15,3 13 3 0,4 43 6 16,-5-21 5-16,0 4 2 15,2-5-3 1,-3-6-3-16,0-7-4 0,2-12-42 16,2-3-66-16</inkml:trace>
  <inkml:trace contextRef="#ctx0" brushRef="#br1" timeOffset="140470.0699">23479 5074 637 0,'3'-4'345'0,"4"-3"-91"0,7 5-85 15,-3-4-20-15,8 5-49 16,-1 0-23-16,-3 1-27 16,1 1-12-16,-8 5-18 15,-3 1-4-15,-6 6-1 16,-7 2-1-16,-4-5-1 15,0 0 1-15,5-5-8 16,2-5-5-16,11 0-1 16,4 1-4-16,9-1 4 15,5 5 4 1,-2-1 3-16,1 3 4 0,-11 8 7 16,-7-1 2-16,-16 8 1 15,-10 0-2-15,-12-3-7 16,-2-1 0-16,5-10-60 0,6-1-38 15,17-10-193-15</inkml:trace>
  <inkml:trace contextRef="#ctx0" brushRef="#br1" timeOffset="140832.0915">23794 5234 840 0,'0'0'449'16,"0"0"-123"-16,2 1-74 15,-2-1-105-15,0 0-43 0,0 0-44 0,13 6-18 16,31 40-23-16,-29-29-7 16,-7 3-7-1,4 0-3-15,-2-7-40 0,7 1-60 16,-3-5-113-16,-5-3-78 15</inkml:trace>
  <inkml:trace contextRef="#ctx0" brushRef="#br1" timeOffset="141058.2773">23941 5257 690 0,'-1'-5'347'0,"1"-4"-107"0,1-1-28 16,3 2-31-16,-2 3-23 15,-6 5-45-15,-6 1-25 16,-5 10-52 0,-3-1-16-16,-3 12-7 15,-4 3-4-15,-2 6-5 16,-2 4 0-16,2-6 0 16,5-1-4-16,9-8 3 15,6-7-46-15,7-8-140 0</inkml:trace>
  <inkml:trace contextRef="#ctx0" brushRef="#br1" timeOffset="141735.5742">23214 4411 516 0,'-2'0'300'0,"-1"1"-40"16,4-1-115-16,-1-1-27 16,0 1-43-16,29-1-23 15,44 1-8-15,-24 0-1 16,11 1-16-16,-1-1-5 15,-1 0-9-15,0 0 1 16,-16-2-51-16,-10-1-60 0</inkml:trace>
  <inkml:trace contextRef="#ctx0" brushRef="#br1" timeOffset="142017.3339">23596 4321 652 0,'6'0'315'15,"7"0"-98"-15,0 2-50 0,6 2-36 16,2 3-13-16,4 3-34 16,3 3-19-16,-5 3-18 15,-8-3 2-15,-6 5 7 16,-13-4 6-16,-11 2-4 15,-3 4-12-15,-13-5-13 0,-1 3-5 16,2 0-11-16,1 2-3 16,10-6-53-16,9-4 116 15</inkml:trace>
  <inkml:trace contextRef="#ctx0" brushRef="#br0" timeOffset="160224.5163">13806 12487 534 0,'0'0'305'0,"10"0"-1"15,8 1-167-15,16 0-58 16,9 0-7-16,10 0-23 31,1 3-13-31,-7-4-17 16,-5 0-3-16,-18-4 3 0,-6 1 3 0,-7-2 13 15,-4-1 25-15,-14 1 21 16,0-2 11-16,-14 3 1 31,-2 4-24-31,4 18-28 16,-6 4-18-16,7 16-18 16,2 7-4-16,8 6-1 0,2 7 0 15,7-1 0-15,4-4 0 16,3-11 0-16,3-7 11 15,-2-18-99-15,1-6-50 16,-7-18-272-16</inkml:trace>
  <inkml:trace contextRef="#ctx0" brushRef="#br0" timeOffset="160382.658">13861 12675 678 0,'-4'2'379'16,"-7"-1"-99"-16,14 1-121 15,2-5-23-15,25 3-44 16,13 0-7-16,13-1-19 16,12 5-14-16,-14 0-29 15,-8-2-39-15,-13 5-422 16</inkml:trace>
  <inkml:trace contextRef="#ctx0" brushRef="#br0" timeOffset="160571.2713">14311 12866 883 0,'-4'1'466'15,"-1"1"-119"-15,2 1-147 0,3-4-136 16,0-1-73-16</inkml:trace>
  <inkml:trace contextRef="#ctx0" brushRef="#br0" timeOffset="161148.4842">14713 12644 333 0,'3'-6'271'0,"1"-6"11"16,-3-2-31-16,-3 2-30 0,-5-7-48 16,-3 5-20-16,-11 3-38 15,-3-1-15-15,-5 9-38 16,2 2-20-16,7 2-39 16,5 6-18-16,7 8-15 15,0-1-2-15,8 3 6 16,2 0 8-16,14-6 8 15,4 0 1-15,1-7-2 16,4-6 1-16,-17-11 7 16,9 5 1-16,-2-1 4 15,-7 4 0-15,8 9-3 0,-12-1 1 16,-4 8-1-16,4 5 1 16,3 7 0-16,2 4-1 15,2 3 1-15,-4-5 3 16,-7 3 28-16,-6-3 20 15,-15 1 34-15,-4-2 16 16,-7-9-7-16,-2-5-14 0,1-10-38 16,6-4-9-1,16-8-192-15,11-4-130 16</inkml:trace>
  <inkml:trace contextRef="#ctx0" brushRef="#br0" timeOffset="161503.1009">14945 12706 794 0,'6'0'391'15,"11"0"-104"-15,11 0-82 16,12-1-32-16,6-1-16 15,-1 2-41-15,-5 0-21 16,-6 0-41-16,-10-3-16 16,-5 0-28-1,-4-3 50-15</inkml:trace>
  <inkml:trace contextRef="#ctx0" brushRef="#br0" timeOffset="162344.6507">15851 12586 404 0,'2'-6'269'0,"2"-11"24"15,-4 5-37 1,-1 0-46-16,-7-3-20 0,-6 7-40 16,-7-5-22-16,-9 6-43 15,-2 5-22-15,-2 6-43 16,0 5-11-16,6 11-22 16,3 3-3-16,9 4-2 15,11 3 1-15,11-3 8 16,9-3 0-16,9-6 2 15,5-9 0-15,8-10 2 16,0-7 1-16,-4-11 6 0,-5 1 4 16,-10-1 7-16,-7 2 5 15,-9 4 5-15,-3 2 1 16,-5 4-7-16,1 2-6 16,2 4-12-16,1 2-5 15,2-1-2-15,0 0-1 16,0 0 4-16,0 0 1 15,0 0 2-15,0 0-1 16,6 12 0-16,32 33 1 16,-27-22 0-16,0 6-1 0,1 5 1 15,-2 2 0-15,-7-1 3 16,-8-3 6-16,-19-3 19 16,-8-4 11-1,-19-14 14-15,-2-8-2 0,4-8-20 16,8-3-8-16,18 4-107 15,11 0-467-15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11/12/2024</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412354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37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85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DCB121-525A-438D-8FD9-7B2708CF85C9}" type="slidenum">
              <a:rPr lang="el-GR" smtClean="0"/>
              <a:pPr/>
              <a:t>20</a:t>
            </a:fld>
            <a:endParaRPr lang="el-GR"/>
          </a:p>
        </p:txBody>
      </p:sp>
    </p:spTree>
    <p:extLst>
      <p:ext uri="{BB962C8B-B14F-4D97-AF65-F5344CB8AC3E}">
        <p14:creationId xmlns:p14="http://schemas.microsoft.com/office/powerpoint/2010/main" val="233442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21</a:t>
            </a:fld>
            <a:endParaRPr lang="el-GR"/>
          </a:p>
        </p:txBody>
      </p:sp>
    </p:spTree>
    <p:extLst>
      <p:ext uri="{BB962C8B-B14F-4D97-AF65-F5344CB8AC3E}">
        <p14:creationId xmlns:p14="http://schemas.microsoft.com/office/powerpoint/2010/main" val="363170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22</a:t>
            </a:fld>
            <a:endParaRPr lang="el-GR"/>
          </a:p>
        </p:txBody>
      </p:sp>
    </p:spTree>
    <p:extLst>
      <p:ext uri="{BB962C8B-B14F-4D97-AF65-F5344CB8AC3E}">
        <p14:creationId xmlns:p14="http://schemas.microsoft.com/office/powerpoint/2010/main" val="276606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23</a:t>
            </a:fld>
            <a:endParaRPr lang="el-GR"/>
          </a:p>
        </p:txBody>
      </p:sp>
    </p:spTree>
    <p:extLst>
      <p:ext uri="{BB962C8B-B14F-4D97-AF65-F5344CB8AC3E}">
        <p14:creationId xmlns:p14="http://schemas.microsoft.com/office/powerpoint/2010/main" val="373345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24</a:t>
            </a:fld>
            <a:endParaRPr lang="el-GR"/>
          </a:p>
        </p:txBody>
      </p:sp>
    </p:spTree>
    <p:extLst>
      <p:ext uri="{BB962C8B-B14F-4D97-AF65-F5344CB8AC3E}">
        <p14:creationId xmlns:p14="http://schemas.microsoft.com/office/powerpoint/2010/main" val="402217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12/11/2024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9.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10.png"/><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3.xml"/><Relationship Id="rId4" Type="http://schemas.openxmlformats.org/officeDocument/2006/relationships/image" Target="../media/image12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3.png"/><Relationship Id="rId7"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10" Type="http://schemas.openxmlformats.org/officeDocument/2006/relationships/image" Target="../media/image14.png"/><Relationship Id="rId9" Type="http://schemas.openxmlformats.org/officeDocument/2006/relationships/image" Target="../media/image120.png"/></Relationships>
</file>

<file path=ppt/slides/_rels/slide2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png"/><Relationship Id="rId7"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5.xml"/><Relationship Id="rId10" Type="http://schemas.openxmlformats.org/officeDocument/2006/relationships/image" Target="../media/image18.emf"/><Relationship Id="rId4" Type="http://schemas.openxmlformats.org/officeDocument/2006/relationships/image" Target="../media/image140.png"/><Relationship Id="rId9" Type="http://schemas.openxmlformats.org/officeDocument/2006/relationships/customXml" Target="../ink/ink7.xml"/></Relationships>
</file>

<file path=ppt/slides/_rels/slide22.xml.rels><?xml version="1.0" encoding="UTF-8" standalone="yes"?>
<Relationships xmlns="http://schemas.openxmlformats.org/package/2006/relationships"><Relationship Id="rId13" Type="http://schemas.openxmlformats.org/officeDocument/2006/relationships/customXml" Target="../ink/ink10.xml"/><Relationship Id="rId3" Type="http://schemas.openxmlformats.org/officeDocument/2006/relationships/image" Target="../media/image13.png"/><Relationship Id="rId12"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11" Type="http://schemas.openxmlformats.org/officeDocument/2006/relationships/customXml" Target="../ink/ink9.xml"/><Relationship Id="rId5" Type="http://schemas.openxmlformats.org/officeDocument/2006/relationships/customXml" Target="../ink/ink8.xml"/><Relationship Id="rId10" Type="http://schemas.openxmlformats.org/officeDocument/2006/relationships/image" Target="../media/image170.emf"/><Relationship Id="rId4" Type="http://schemas.openxmlformats.org/officeDocument/2006/relationships/image" Target="../media/image140.png"/><Relationship Id="rId1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11.xml"/><Relationship Id="rId4" Type="http://schemas.openxmlformats.org/officeDocument/2006/relationships/image" Target="../media/image1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948450" cy="5257800"/>
          </a:xfrm>
        </p:spPr>
        <p:txBody>
          <a:bodyPr>
            <a:normAutofit/>
          </a:bodyPr>
          <a:lstStyle/>
          <a:p>
            <a:r>
              <a:rPr lang="el-GR" b="1" dirty="0">
                <a:latin typeface="Calibri" panose="020F0502020204030204" pitchFamily="34" charset="0"/>
                <a:cs typeface="Calibri" panose="020F0502020204030204" pitchFamily="34" charset="0"/>
              </a:rPr>
              <a:t>Αρχή Διατήρησης του ηλεκτρικού φορτίου</a:t>
            </a:r>
          </a:p>
          <a:p>
            <a:pPr lvl="1"/>
            <a:r>
              <a:rPr lang="el-GR" dirty="0">
                <a:latin typeface="Calibri" panose="020F0502020204030204" pitchFamily="34" charset="0"/>
                <a:cs typeface="Calibri" panose="020F0502020204030204" pitchFamily="34" charset="0"/>
              </a:rPr>
              <a:t>…σε απομονωμένο σύστημα</a:t>
            </a: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Μεταφορά (όχι δημιουργία!) φορτίου από ένα σώμα σε ένα άλλο</a:t>
            </a:r>
          </a:p>
          <a:p>
            <a:pPr lvl="2"/>
            <a:r>
              <a:rPr lang="el-GR" dirty="0">
                <a:latin typeface="Calibri" panose="020F0502020204030204" pitchFamily="34" charset="0"/>
                <a:cs typeface="Calibri" panose="020F0502020204030204" pitchFamily="34" charset="0"/>
              </a:rPr>
              <a:t>Το ένα φορτίζεται </a:t>
            </a:r>
            <a:r>
              <a:rPr lang="el-GR" b="1" dirty="0">
                <a:latin typeface="Calibri" panose="020F0502020204030204" pitchFamily="34" charset="0"/>
                <a:cs typeface="Calibri" panose="020F0502020204030204" pitchFamily="34" charset="0"/>
              </a:rPr>
              <a:t>θετικά (πλεόνασμα θετικού φορτίου)</a:t>
            </a:r>
            <a:r>
              <a:rPr lang="el-GR" dirty="0">
                <a:latin typeface="Calibri" panose="020F0502020204030204" pitchFamily="34" charset="0"/>
                <a:cs typeface="Calibri" panose="020F0502020204030204" pitchFamily="34" charset="0"/>
              </a:rPr>
              <a:t>, το άλλο </a:t>
            </a:r>
            <a:r>
              <a:rPr lang="el-GR" b="1" dirty="0">
                <a:latin typeface="Calibri" panose="020F0502020204030204" pitchFamily="34" charset="0"/>
                <a:cs typeface="Calibri" panose="020F0502020204030204" pitchFamily="34" charset="0"/>
              </a:rPr>
              <a:t>αρνητικά (πλεόνασμα αρνητικού φορτίου)</a:t>
            </a:r>
          </a:p>
          <a:p>
            <a:pPr lvl="2"/>
            <a:endParaRPr lang="el-GR"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Ποιος είναι όμως ο «φορέας» του φορτίου;</a:t>
            </a:r>
          </a:p>
          <a:p>
            <a:pPr lvl="2"/>
            <a:r>
              <a:rPr lang="el-GR" dirty="0">
                <a:latin typeface="Calibri" panose="020F0502020204030204" pitchFamily="34" charset="0"/>
                <a:cs typeface="Calibri" panose="020F0502020204030204" pitchFamily="34" charset="0"/>
              </a:rPr>
              <a:t>Ξέρουμε πλέον ότι – στα μέταλλα – τα </a:t>
            </a:r>
            <a:r>
              <a:rPr lang="el-GR" b="1" dirty="0">
                <a:latin typeface="Calibri" panose="020F0502020204030204" pitchFamily="34" charset="0"/>
                <a:cs typeface="Calibri" panose="020F0502020204030204" pitchFamily="34" charset="0"/>
              </a:rPr>
              <a:t>ηλεκτρόνια </a:t>
            </a:r>
            <a:r>
              <a:rPr lang="el-GR" dirty="0">
                <a:latin typeface="Calibri" panose="020F0502020204030204" pitchFamily="34" charset="0"/>
                <a:cs typeface="Calibri" panose="020F0502020204030204" pitchFamily="34" charset="0"/>
              </a:rPr>
              <a:t>μεταφέρουν φορτίο, τα οποία μεταφέρονται από ένα μέταλλο σε ένα άλλο, δημιουργώντας θετική ή αρνητική φόρτιση</a:t>
            </a:r>
          </a:p>
        </p:txBody>
      </p:sp>
    </p:spTree>
    <p:extLst>
      <p:ext uri="{BB962C8B-B14F-4D97-AF65-F5344CB8AC3E}">
        <p14:creationId xmlns:p14="http://schemas.microsoft.com/office/powerpoint/2010/main" val="23907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05400"/>
              </a:xfrm>
            </p:spPr>
            <p:txBody>
              <a:bodyPr>
                <a:normAutofit/>
              </a:bodyPr>
              <a:lstStyle/>
              <a:p>
                <a:r>
                  <a:rPr lang="el-GR" b="1" dirty="0">
                    <a:latin typeface="Calibri" panose="020F0502020204030204" pitchFamily="34" charset="0"/>
                    <a:cs typeface="Calibri" panose="020F0502020204030204" pitchFamily="34" charset="0"/>
                  </a:rPr>
                  <a:t>Αρχή Διατήρησης του ηλεκτρικού φορτίου</a:t>
                </a:r>
              </a:p>
              <a:p>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1909, ο </a:t>
                </a:r>
                <a:r>
                  <a:rPr lang="en-US" dirty="0">
                    <a:latin typeface="Calibri" panose="020F0502020204030204" pitchFamily="34" charset="0"/>
                    <a:cs typeface="Calibri" panose="020F0502020204030204" pitchFamily="34" charset="0"/>
                  </a:rPr>
                  <a:t>R. Milikan </a:t>
                </a:r>
                <a:r>
                  <a:rPr lang="el-GR" dirty="0">
                    <a:latin typeface="Calibri" panose="020F0502020204030204" pitchFamily="34" charset="0"/>
                    <a:cs typeface="Calibri" panose="020F0502020204030204" pitchFamily="34" charset="0"/>
                  </a:rPr>
                  <a:t>ανακάλυψε ότι το ηλεκτρικό φορτίο </a:t>
                </a:r>
                <a14:m>
                  <m:oMath xmlns:m="http://schemas.openxmlformats.org/officeDocument/2006/math">
                    <m:r>
                      <a:rPr lang="en-US" b="0" i="1" smtClean="0">
                        <a:latin typeface="Cambria Math" panose="02040503050406030204" pitchFamily="18"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απαντάται στη φύση σε </a:t>
                </a:r>
                <a:r>
                  <a:rPr lang="el-GR" b="1" dirty="0">
                    <a:latin typeface="Calibri" panose="020F0502020204030204" pitchFamily="34" charset="0"/>
                    <a:cs typeface="Calibri" panose="020F0502020204030204" pitchFamily="34" charset="0"/>
                  </a:rPr>
                  <a:t>ακέραια</a:t>
                </a:r>
                <a:r>
                  <a:rPr lang="el-GR" dirty="0">
                    <a:latin typeface="Calibri" panose="020F0502020204030204" pitchFamily="34" charset="0"/>
                    <a:cs typeface="Calibri" panose="020F0502020204030204" pitchFamily="34" charset="0"/>
                  </a:rPr>
                  <a:t> πολλαπλάσια ενός στοιχειώδους ηλεκτρικού φορτίου </a:t>
                </a:r>
                <a14:m>
                  <m:oMath xmlns:m="http://schemas.openxmlformats.org/officeDocument/2006/math">
                    <m:r>
                      <a:rPr lang="en-US" b="0" i="1" smtClean="0">
                        <a:latin typeface="Cambria Math" panose="02040503050406030204" pitchFamily="18" charset="0"/>
                      </a:rPr>
                      <m:t>𝑒</m:t>
                    </m:r>
                  </m:oMath>
                </a14:m>
                <a:r>
                  <a:rPr lang="en-US" dirty="0">
                    <a:latin typeface="Calibri" panose="020F0502020204030204" pitchFamily="34" charset="0"/>
                    <a:cs typeface="Calibri" panose="020F0502020204030204" pitchFamily="34" charset="0"/>
                  </a:rPr>
                  <a:t>: </a:t>
                </a:r>
                <a:endParaRPr lang="en-US" i="1" dirty="0">
                  <a:latin typeface="Calibri" panose="020F0502020204030204" pitchFamily="34" charset="0"/>
                  <a:cs typeface="Calibri" panose="020F0502020204030204" pitchFamily="34" charset="0"/>
                </a:endParaRPr>
              </a:p>
              <a:p>
                <a:pPr marL="68580" indent="0">
                  <a:buNone/>
                </a:pPr>
                <a:endParaRPr lang="el-GR"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ℤ</m:t>
                      </m:r>
                    </m:oMath>
                  </m:oMathPara>
                </a14:m>
                <a:endParaRPr lang="en-US" dirty="0">
                  <a:latin typeface="Calibri" panose="020F0502020204030204" pitchFamily="34" charset="0"/>
                  <a:cs typeface="Calibri" panose="020F0502020204030204" pitchFamily="34" charset="0"/>
                </a:endParaRP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Λέμε ότι το ηλεκτρικό φορτίο είναι </a:t>
                </a:r>
                <a:r>
                  <a:rPr lang="el-GR" b="1" dirty="0">
                    <a:latin typeface="Calibri" panose="020F0502020204030204" pitchFamily="34" charset="0"/>
                    <a:cs typeface="Calibri" panose="020F0502020204030204" pitchFamily="34" charset="0"/>
                  </a:rPr>
                  <a:t>κβαντισμένο</a:t>
                </a:r>
              </a:p>
              <a:p>
                <a:pPr lvl="1"/>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Ηλεκτρόνιο</a:t>
                </a:r>
                <a:r>
                  <a:rPr lang="el-GR" dirty="0">
                    <a:latin typeface="Calibri" panose="020F0502020204030204" pitchFamily="34" charset="0"/>
                    <a:cs typeface="Calibri" panose="020F0502020204030204" pitchFamily="34" charset="0"/>
                  </a:rPr>
                  <a:t>: φορτίο </a:t>
                </a:r>
                <a:r>
                  <a:rPr lang="el-GR" sz="2800" b="1" dirty="0">
                    <a:latin typeface="Calibri" panose="020F0502020204030204" pitchFamily="34" charset="0"/>
                    <a:cs typeface="Calibri" panose="020F0502020204030204" pitchFamily="34" charset="0"/>
                  </a:rPr>
                  <a:t>-</a:t>
                </a:r>
                <a14:m>
                  <m:oMath xmlns:m="http://schemas.openxmlformats.org/officeDocument/2006/math">
                    <m:r>
                      <a:rPr lang="en-US" sz="2800" b="1" i="1" dirty="0" smtClean="0">
                        <a:latin typeface="Cambria Math" panose="02040503050406030204" pitchFamily="18" charset="0"/>
                      </a:rPr>
                      <m:t>𝒆</m:t>
                    </m:r>
                    <m:r>
                      <a:rPr lang="en-US" sz="2800" b="1" i="1" dirty="0" smtClean="0">
                        <a:latin typeface="Cambria Math" panose="02040503050406030204" pitchFamily="18" charset="0"/>
                      </a:rPr>
                      <m:t> </m:t>
                    </m:r>
                  </m:oMath>
                </a14:m>
                <a:r>
                  <a:rPr lang="en-US" sz="2800"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Πρωτόνιο</a:t>
                </a:r>
                <a:r>
                  <a:rPr lang="el-GR" dirty="0">
                    <a:latin typeface="Calibri" panose="020F0502020204030204" pitchFamily="34" charset="0"/>
                    <a:cs typeface="Calibri" panose="020F0502020204030204" pitchFamily="34" charset="0"/>
                  </a:rPr>
                  <a:t>: φορτίο </a:t>
                </a:r>
                <a:r>
                  <a:rPr lang="el-GR" sz="2800" b="1" dirty="0">
                    <a:latin typeface="Calibri" panose="020F0502020204030204" pitchFamily="34" charset="0"/>
                    <a:cs typeface="Calibri" panose="020F0502020204030204" pitchFamily="34" charset="0"/>
                  </a:rPr>
                  <a:t>+</a:t>
                </a:r>
                <a14:m>
                  <m:oMath xmlns:m="http://schemas.openxmlformats.org/officeDocument/2006/math">
                    <m:r>
                      <a:rPr lang="en-US" sz="2800" b="1" i="1" dirty="0" smtClean="0">
                        <a:latin typeface="Cambria Math" panose="02040503050406030204" pitchFamily="18" charset="0"/>
                      </a:rPr>
                      <m:t>𝒆</m:t>
                    </m:r>
                  </m:oMath>
                </a14:m>
                <a:endParaRPr lang="el-GR" b="1"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05400"/>
              </a:xfrm>
              <a:blipFill>
                <a:blip r:embed="rId2"/>
                <a:stretch>
                  <a:fillRect t="-955"/>
                </a:stretch>
              </a:blipFill>
            </p:spPr>
            <p:txBody>
              <a:bodyPr/>
              <a:lstStyle/>
              <a:p>
                <a:r>
                  <a:rPr lang="en-US">
                    <a:noFill/>
                  </a:rPr>
                  <a:t> </a:t>
                </a:r>
              </a:p>
            </p:txBody>
          </p:sp>
        </mc:Fallback>
      </mc:AlternateContent>
    </p:spTree>
    <p:extLst>
      <p:ext uri="{BB962C8B-B14F-4D97-AF65-F5344CB8AC3E}">
        <p14:creationId xmlns:p14="http://schemas.microsoft.com/office/powerpoint/2010/main" val="332771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pic>
        <p:nvPicPr>
          <p:cNvPr id="1026" name="Picture 2" descr="How electricity works, atom, neutrons, proton, nucleus atomic structu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4680138" cy="263652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028" name="Picture 4" descr="free electron atom how electricity work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733800"/>
            <a:ext cx="4910455" cy="276626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5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872249" cy="5257800"/>
          </a:xfrm>
        </p:spPr>
        <p:txBody>
          <a:bodyPr>
            <a:normAutofit fontScale="92500"/>
          </a:bodyPr>
          <a:lstStyle/>
          <a:p>
            <a:r>
              <a:rPr lang="el-GR" b="1" dirty="0">
                <a:latin typeface="Calibri" panose="020F0502020204030204" pitchFamily="34" charset="0"/>
                <a:cs typeface="Calibri" panose="020F0502020204030204" pitchFamily="34" charset="0"/>
              </a:rPr>
              <a:t>Κατηγοριοποίηση υλικών</a:t>
            </a:r>
          </a:p>
          <a:p>
            <a:endParaRPr lang="el-GR" sz="900" b="1" dirty="0">
              <a:latin typeface="Calibri" panose="020F0502020204030204" pitchFamily="34" charset="0"/>
              <a:cs typeface="Calibri" panose="020F0502020204030204" pitchFamily="34" charset="0"/>
            </a:endParaRPr>
          </a:p>
          <a:p>
            <a:r>
              <a:rPr lang="el-GR" b="1" i="1" dirty="0">
                <a:latin typeface="Calibri" panose="020F0502020204030204" pitchFamily="34" charset="0"/>
                <a:cs typeface="Calibri" panose="020F0502020204030204" pitchFamily="34" charset="0"/>
              </a:rPr>
              <a:t>Αγωγοί: </a:t>
            </a:r>
            <a:r>
              <a:rPr lang="el-GR" dirty="0">
                <a:latin typeface="Calibri" panose="020F0502020204030204" pitchFamily="34" charset="0"/>
                <a:cs typeface="Calibri" panose="020F0502020204030204" pitchFamily="34" charset="0"/>
              </a:rPr>
              <a:t>υλικά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χαλκός, αλουμίνιο, άργυρος, </a:t>
            </a:r>
            <a:r>
              <a:rPr lang="el-GR" dirty="0" err="1">
                <a:latin typeface="Calibri" panose="020F0502020204030204" pitchFamily="34" charset="0"/>
                <a:cs typeface="Calibri" panose="020F0502020204030204" pitchFamily="34" charset="0"/>
              </a:rPr>
              <a:t>κλπ</a:t>
            </a:r>
            <a:r>
              <a:rPr lang="el-GR" dirty="0">
                <a:latin typeface="Calibri" panose="020F0502020204030204" pitchFamily="34" charset="0"/>
                <a:cs typeface="Calibri" panose="020F0502020204030204" pitchFamily="34" charset="0"/>
              </a:rPr>
              <a:t>) όπου κάποια ηλεκτρόνια είναι ελεύθερα και δεν είναι δεσμευμένα σε άτομα, και μπορούν να κινηθούν σχετικά ελεύθερα στο υλικό</a:t>
            </a:r>
          </a:p>
          <a:p>
            <a:pPr lvl="1"/>
            <a:r>
              <a:rPr lang="el-GR" dirty="0">
                <a:latin typeface="Calibri" panose="020F0502020204030204" pitchFamily="34" charset="0"/>
                <a:cs typeface="Calibri" panose="020F0502020204030204" pitchFamily="34" charset="0"/>
              </a:rPr>
              <a:t>Όταν φορτιστούν, το φορτίο κατανέμεται άμεσα σε όλη την επιφάνεια του υλικού</a:t>
            </a:r>
          </a:p>
          <a:p>
            <a:r>
              <a:rPr lang="el-GR" b="1" i="1" dirty="0">
                <a:latin typeface="Calibri" panose="020F0502020204030204" pitchFamily="34" charset="0"/>
                <a:cs typeface="Calibri" panose="020F0502020204030204" pitchFamily="34" charset="0"/>
              </a:rPr>
              <a:t>Μονωτές: </a:t>
            </a:r>
            <a:r>
              <a:rPr lang="el-GR" dirty="0">
                <a:latin typeface="Calibri" panose="020F0502020204030204" pitchFamily="34" charset="0"/>
                <a:cs typeface="Calibri" panose="020F0502020204030204" pitchFamily="34" charset="0"/>
              </a:rPr>
              <a:t>υλικά (γυαλί, ξύλο, </a:t>
            </a:r>
            <a:r>
              <a:rPr lang="el-GR" dirty="0" err="1">
                <a:latin typeface="Calibri" panose="020F0502020204030204" pitchFamily="34" charset="0"/>
                <a:cs typeface="Calibri" panose="020F0502020204030204" pitchFamily="34" charset="0"/>
              </a:rPr>
              <a:t>κλπ</a:t>
            </a:r>
            <a:r>
              <a:rPr lang="el-GR" dirty="0">
                <a:latin typeface="Calibri" panose="020F0502020204030204" pitchFamily="34" charset="0"/>
                <a:cs typeface="Calibri" panose="020F0502020204030204" pitchFamily="34" charset="0"/>
              </a:rPr>
              <a:t>) που όλα τα ηλεκτρόνια τους είναι δεσμευμένα σε άτομα και δεν μπορούν να κινηθούν ελεύθερα</a:t>
            </a:r>
          </a:p>
          <a:p>
            <a:pPr lvl="1"/>
            <a:r>
              <a:rPr lang="el-GR" dirty="0">
                <a:latin typeface="Calibri" panose="020F0502020204030204" pitchFamily="34" charset="0"/>
                <a:cs typeface="Calibri" panose="020F0502020204030204" pitchFamily="34" charset="0"/>
              </a:rPr>
              <a:t>Όταν φορτιστούν, το φορτίο κατανέμεται σε μια συγκεκριμένη περιοχή</a:t>
            </a:r>
          </a:p>
          <a:p>
            <a:r>
              <a:rPr lang="el-GR" b="1" i="1" dirty="0">
                <a:latin typeface="Calibri" panose="020F0502020204030204" pitchFamily="34" charset="0"/>
                <a:cs typeface="Calibri" panose="020F0502020204030204" pitchFamily="34" charset="0"/>
              </a:rPr>
              <a:t>Ημιαγωγοί: </a:t>
            </a:r>
            <a:r>
              <a:rPr lang="el-GR" dirty="0">
                <a:latin typeface="Calibri" panose="020F0502020204030204" pitchFamily="34" charset="0"/>
                <a:cs typeface="Calibri" panose="020F0502020204030204" pitchFamily="34" charset="0"/>
              </a:rPr>
              <a:t>με προσθήκη συγκεκριμένης ποσότητας ατόμων στο υλικό (πυρίτιο, γερμάνιο), εναλλάσσονται από αγωγοί σε μονωτές</a:t>
            </a:r>
            <a:endParaRPr lang="el-GR"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93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872249" cy="5257800"/>
          </a:xfrm>
        </p:spPr>
        <p:txBody>
          <a:bodyPr>
            <a:normAutofit/>
          </a:bodyPr>
          <a:lstStyle/>
          <a:p>
            <a:r>
              <a:rPr lang="el-GR" b="1" dirty="0">
                <a:latin typeface="Calibri" panose="020F0502020204030204" pitchFamily="34" charset="0"/>
                <a:cs typeface="Calibri" panose="020F0502020204030204" pitchFamily="34" charset="0"/>
              </a:rPr>
              <a:t>Κατηγοριοποίηση υλικών</a:t>
            </a:r>
          </a:p>
          <a:p>
            <a:endParaRPr lang="el-GR" sz="900" b="1"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E886654B-6FA1-4926-AF42-16F014E922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444" b="35604"/>
          <a:stretch/>
        </p:blipFill>
        <p:spPr bwMode="auto">
          <a:xfrm>
            <a:off x="673960" y="2438400"/>
            <a:ext cx="7796079" cy="353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364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05400"/>
              </a:xfrm>
            </p:spPr>
            <p:txBody>
              <a:bodyPr>
                <a:normAutofit lnSpcReduction="10000"/>
              </a:bodyPr>
              <a:lstStyle/>
              <a:p>
                <a:r>
                  <a:rPr lang="el-GR" b="1" dirty="0">
                    <a:latin typeface="Calibri" panose="020F0502020204030204" pitchFamily="34" charset="0"/>
                    <a:cs typeface="Calibri" panose="020F0502020204030204" pitchFamily="34" charset="0"/>
                  </a:rPr>
                  <a:t>Ο νόμος του </a:t>
                </a:r>
                <a:r>
                  <a:rPr lang="en-US" b="1" dirty="0">
                    <a:latin typeface="Calibri" panose="020F0502020204030204" pitchFamily="34" charset="0"/>
                    <a:cs typeface="Calibri" panose="020F0502020204030204" pitchFamily="34" charset="0"/>
                  </a:rPr>
                  <a:t>Coulomb</a:t>
                </a:r>
              </a:p>
              <a:p>
                <a:pPr lvl="1"/>
                <a:r>
                  <a:rPr lang="en-US" dirty="0">
                    <a:latin typeface="Calibri" panose="020F0502020204030204" pitchFamily="34" charset="0"/>
                    <a:cs typeface="Calibri" panose="020F0502020204030204" pitchFamily="34" charset="0"/>
                  </a:rPr>
                  <a:t>O Charles Coulomb </a:t>
                </a:r>
                <a:r>
                  <a:rPr lang="el-GR" dirty="0">
                    <a:latin typeface="Calibri" panose="020F0502020204030204" pitchFamily="34" charset="0"/>
                    <a:cs typeface="Calibri" panose="020F0502020204030204" pitchFamily="34" charset="0"/>
                  </a:rPr>
                  <a:t>ανακάλυψε πειραματικά το </a:t>
                </a:r>
                <a:r>
                  <a:rPr lang="el-GR" b="1" dirty="0">
                    <a:latin typeface="Calibri" panose="020F0502020204030204" pitchFamily="34" charset="0"/>
                    <a:cs typeface="Calibri" panose="020F0502020204030204" pitchFamily="34" charset="0"/>
                  </a:rPr>
                  <a:t>μέτρο</a:t>
                </a:r>
                <a:r>
                  <a:rPr lang="el-GR" dirty="0">
                    <a:latin typeface="Calibri" panose="020F0502020204030204" pitchFamily="34" charset="0"/>
                    <a:cs typeface="Calibri" panose="020F0502020204030204" pitchFamily="34" charset="0"/>
                  </a:rPr>
                  <a:t> των ηλεκτρικών δυνάμεων ανάμεσα σε </a:t>
                </a:r>
                <a:r>
                  <a:rPr lang="el-GR" b="1" dirty="0">
                    <a:latin typeface="Calibri" panose="020F0502020204030204" pitchFamily="34" charset="0"/>
                    <a:cs typeface="Calibri" panose="020F0502020204030204" pitchFamily="34" charset="0"/>
                  </a:rPr>
                  <a:t>ακίνητα φορτισμένα σωματίδια</a:t>
                </a:r>
              </a:p>
              <a:p>
                <a:pPr lvl="1"/>
                <a:endParaRPr lang="el-GR" sz="105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Από τα πειράματά του προέκυψε ότι: </a:t>
                </a:r>
                <a:r>
                  <a:rPr lang="el-GR" b="1" dirty="0">
                    <a:latin typeface="Calibri" panose="020F0502020204030204" pitchFamily="34" charset="0"/>
                    <a:cs typeface="Calibri" panose="020F0502020204030204" pitchFamily="34" charset="0"/>
                  </a:rPr>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r>
                      <a:rPr lang="en-US" b="1" i="1" smtClean="0">
                        <a:latin typeface="Cambria Math" panose="02040503050406030204" pitchFamily="18" charset="0"/>
                      </a:rPr>
                      <m:t>, </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oMath>
                </a14:m>
                <a:r>
                  <a:rPr lang="el-GR" b="1" dirty="0">
                    <a:latin typeface="Calibri" panose="020F0502020204030204" pitchFamily="34" charset="0"/>
                    <a:cs typeface="Calibri" panose="020F0502020204030204" pitchFamily="34" charset="0"/>
                  </a:rPr>
                  <a:t> (μηδενικού μεγέθους</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σημειακά) που απέχουν απόσταση </a:t>
                </a:r>
                <a14:m>
                  <m:oMath xmlns:m="http://schemas.openxmlformats.org/officeDocument/2006/math">
                    <m:r>
                      <a:rPr lang="en-US" b="1" i="1" smtClean="0">
                        <a:latin typeface="Cambria Math" panose="02040503050406030204" pitchFamily="18" charset="0"/>
                      </a:rPr>
                      <m:t>𝒓</m:t>
                    </m:r>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μεταξύ τους δίνεται από τη σχέση </a:t>
                </a:r>
                <a:r>
                  <a:rPr lang="en-US" b="1" i="1" dirty="0">
                    <a:latin typeface="Calibri" panose="020F0502020204030204" pitchFamily="34" charset="0"/>
                    <a:cs typeface="Calibri" panose="020F0502020204030204" pitchFamily="34" charset="0"/>
                  </a:rPr>
                  <a:t/>
                </a:r>
                <a:br>
                  <a:rPr lang="en-US" b="1" i="1" dirty="0">
                    <a:latin typeface="Calibri" panose="020F0502020204030204" pitchFamily="34" charset="0"/>
                    <a:cs typeface="Calibri" panose="020F0502020204030204" pitchFamily="34" charset="0"/>
                  </a:rPr>
                </a:br>
                <a:r>
                  <a:rPr lang="el-GR" b="1" i="1" dirty="0">
                    <a:latin typeface="Calibri" panose="020F0502020204030204" pitchFamily="34" charset="0"/>
                    <a:cs typeface="Calibri" panose="020F0502020204030204" pitchFamily="34" charset="0"/>
                  </a:rPr>
                  <a:t/>
                </a:r>
                <a:br>
                  <a:rPr lang="el-GR" b="1" i="1" dirty="0">
                    <a:latin typeface="Calibri" panose="020F0502020204030204" pitchFamily="34" charset="0"/>
                    <a:cs typeface="Calibri" panose="020F0502020204030204" pitchFamily="34"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b="1" i="1" dirty="0">
                  <a:latin typeface="Calibri" panose="020F0502020204030204" pitchFamily="34" charset="0"/>
                  <a:cs typeface="Calibri" panose="020F0502020204030204" pitchFamily="34" charset="0"/>
                </a:endParaRPr>
              </a:p>
              <a:p>
                <a:pPr lvl="1"/>
                <a:endParaRPr lang="el-GR" sz="1600" b="1" dirty="0">
                  <a:latin typeface="Calibri" panose="020F0502020204030204" pitchFamily="34" charset="0"/>
                  <a:cs typeface="Calibri" panose="020F0502020204030204" pitchFamily="34" charset="0"/>
                </a:endParaRPr>
              </a:p>
              <a:p>
                <a:pPr marL="365760" lvl="1" indent="0">
                  <a:buNone/>
                </a:pPr>
                <a:r>
                  <a:rPr lang="el-GR" b="1" dirty="0">
                    <a:latin typeface="Calibri" panose="020F0502020204030204" pitchFamily="34" charset="0"/>
                    <a:cs typeface="Calibri" panose="020F0502020204030204" pitchFamily="34" charset="0"/>
                  </a:rPr>
                  <a:t>     όπου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𝒆</m:t>
                        </m:r>
                      </m:sub>
                    </m:sSub>
                  </m:oMath>
                </a14:m>
                <a:r>
                  <a:rPr lang="el-GR" b="1" dirty="0">
                    <a:latin typeface="Calibri" panose="020F0502020204030204" pitchFamily="34" charset="0"/>
                    <a:cs typeface="Calibri" panose="020F0502020204030204" pitchFamily="34" charset="0"/>
                  </a:rPr>
                  <a:t> ονομάζεται </a:t>
                </a:r>
                <a:r>
                  <a:rPr lang="el-GR" dirty="0">
                    <a:latin typeface="Calibri" panose="020F0502020204030204" pitchFamily="34" charset="0"/>
                    <a:cs typeface="Calibri" panose="020F0502020204030204" pitchFamily="34" charset="0"/>
                  </a:rPr>
                  <a:t>σταθερά του </a:t>
                </a:r>
                <a:r>
                  <a:rPr lang="en-US" dirty="0">
                    <a:latin typeface="Calibri" panose="020F0502020204030204" pitchFamily="34" charset="0"/>
                    <a:cs typeface="Calibri" panose="020F0502020204030204" pitchFamily="34" charset="0"/>
                  </a:rPr>
                  <a:t>Coulomb</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Πειράματα έδειξαν ότι η ηλεκτρική δύναμη είναι </a:t>
                </a:r>
                <a:r>
                  <a:rPr lang="el-GR" b="1" dirty="0">
                    <a:latin typeface="Calibri" panose="020F0502020204030204" pitchFamily="34" charset="0"/>
                    <a:cs typeface="Calibri" panose="020F0502020204030204" pitchFamily="34" charset="0"/>
                  </a:rPr>
                  <a:t>συντηρητική</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05400"/>
              </a:xfrm>
              <a:blipFill>
                <a:blip r:embed="rId2"/>
                <a:stretch>
                  <a:fillRect t="-1671" r="-613" b="-955"/>
                </a:stretch>
              </a:blipFill>
            </p:spPr>
            <p:txBody>
              <a:bodyPr/>
              <a:lstStyle/>
              <a:p>
                <a:r>
                  <a:rPr lang="en-US">
                    <a:noFill/>
                  </a:rPr>
                  <a:t> </a:t>
                </a:r>
              </a:p>
            </p:txBody>
          </p:sp>
        </mc:Fallback>
      </mc:AlternateContent>
    </p:spTree>
    <p:extLst>
      <p:ext uri="{BB962C8B-B14F-4D97-AF65-F5344CB8AC3E}">
        <p14:creationId xmlns:p14="http://schemas.microsoft.com/office/powerpoint/2010/main" val="33834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334000"/>
              </a:xfrm>
            </p:spPr>
            <p:txBody>
              <a:bodyPr>
                <a:normAutofit/>
              </a:bodyPr>
              <a:lstStyle/>
              <a:p>
                <a:r>
                  <a:rPr lang="el-GR" b="1" dirty="0">
                    <a:latin typeface="Calibri" panose="020F0502020204030204" pitchFamily="34" charset="0"/>
                    <a:cs typeface="Calibri" panose="020F0502020204030204" pitchFamily="34" charset="0"/>
                  </a:rPr>
                  <a:t>Ο νόμος του </a:t>
                </a:r>
                <a:r>
                  <a:rPr lang="en-US" b="1" dirty="0">
                    <a:latin typeface="Calibri" panose="020F0502020204030204" pitchFamily="34" charset="0"/>
                    <a:cs typeface="Calibri" panose="020F0502020204030204" pitchFamily="34" charset="0"/>
                  </a:rPr>
                  <a:t>Coulomb</a:t>
                </a:r>
                <a:endParaRPr lang="el-GR" dirty="0">
                  <a:latin typeface="Calibri" panose="020F0502020204030204" pitchFamily="34" charset="0"/>
                  <a:cs typeface="Calibri" panose="020F0502020204030204" pitchFamily="34" charset="0"/>
                </a:endParaRPr>
              </a:p>
              <a:p>
                <a:r>
                  <a:rPr lang="el-GR" sz="2200" b="1" dirty="0">
                    <a:latin typeface="Calibri" panose="020F0502020204030204" pitchFamily="34" charset="0"/>
                    <a:cs typeface="Calibri" panose="020F0502020204030204" pitchFamily="34" charset="0"/>
                  </a:rPr>
                  <a:t>Σταθερά </a:t>
                </a:r>
                <a14:m>
                  <m:oMath xmlns:m="http://schemas.openxmlformats.org/officeDocument/2006/math">
                    <m:sSub>
                      <m:sSubPr>
                        <m:ctrlPr>
                          <a:rPr lang="en-US" sz="2200" b="1" i="1">
                            <a:latin typeface="Cambria Math" panose="02040503050406030204" pitchFamily="18" charset="0"/>
                          </a:rPr>
                        </m:ctrlPr>
                      </m:sSubPr>
                      <m:e>
                        <m:r>
                          <a:rPr lang="en-US" sz="2200" b="1" i="1">
                            <a:latin typeface="Cambria Math" panose="02040503050406030204" pitchFamily="18" charset="0"/>
                          </a:rPr>
                          <m:t>𝒌</m:t>
                        </m:r>
                      </m:e>
                      <m:sub>
                        <m:r>
                          <a:rPr lang="en-US" sz="2200" b="1" i="1">
                            <a:latin typeface="Cambria Math" panose="02040503050406030204" pitchFamily="18" charset="0"/>
                          </a:rPr>
                          <m:t>𝒆</m:t>
                        </m:r>
                      </m:sub>
                    </m:sSub>
                  </m:oMath>
                </a14:m>
                <a:endParaRPr lang="en-US" sz="2200" b="1" i="1" dirty="0">
                  <a:latin typeface="Calibri" panose="020F0502020204030204" pitchFamily="34" charset="0"/>
                  <a:cs typeface="Calibri" panose="020F0502020204030204" pitchFamily="34" charset="0"/>
                </a:endParaRPr>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𝑒</m:t>
                        </m:r>
                      </m:sub>
                    </m:sSub>
                    <m:r>
                      <a:rPr lang="el-GR"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9×</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9</m:t>
                        </m:r>
                      </m:sup>
                    </m:sSup>
                    <m:r>
                      <a:rPr lang="en-US" sz="2000" i="1">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𝑁</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𝑚</m:t>
                            </m:r>
                          </m:e>
                          <m:sup>
                            <m:r>
                              <a:rPr lang="en-US" sz="2000" i="1">
                                <a:latin typeface="Cambria Math" panose="02040503050406030204" pitchFamily="18" charset="0"/>
                                <a:ea typeface="Cambria Math" panose="02040503050406030204" pitchFamily="18" charset="0"/>
                              </a:rPr>
                              <m:t>2</m:t>
                            </m:r>
                          </m:sup>
                        </m:sSup>
                      </m:num>
                      <m:den>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𝐶</m:t>
                            </m:r>
                          </m:e>
                          <m:sup>
                            <m:r>
                              <a:rPr lang="en-US" sz="2000" i="1">
                                <a:latin typeface="Cambria Math" panose="02040503050406030204" pitchFamily="18" charset="0"/>
                                <a:ea typeface="Cambria Math" panose="02040503050406030204" pitchFamily="18" charset="0"/>
                              </a:rPr>
                              <m:t>2</m:t>
                            </m:r>
                          </m:sup>
                        </m:sSup>
                      </m:den>
                    </m:f>
                  </m:oMath>
                </a14:m>
                <a:r>
                  <a:rPr lang="el-GR" sz="2000" i="1"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(περίπου)</a:t>
                </a:r>
                <a:endParaRPr lang="en-US" sz="20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Επίσης, γράφεται ως </a:t>
                </a:r>
                <a:endParaRPr lang="en-US" sz="200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𝑒</m:t>
                          </m:r>
                        </m:sub>
                      </m:sSub>
                      <m:r>
                        <a:rPr lang="el-GR" sz="2000" i="1">
                          <a:latin typeface="Cambria Math" panose="02040503050406030204" pitchFamily="18" charset="0"/>
                        </a:rPr>
                        <m:t>=</m:t>
                      </m:r>
                      <m:f>
                        <m:fPr>
                          <m:ctrlPr>
                            <a:rPr lang="el-GR" sz="2000" i="1">
                              <a:latin typeface="Cambria Math" panose="02040503050406030204" pitchFamily="18" charset="0"/>
                            </a:rPr>
                          </m:ctrlPr>
                        </m:fPr>
                        <m:num>
                          <m:r>
                            <a:rPr lang="el-GR" sz="2000" i="1">
                              <a:latin typeface="Cambria Math" panose="02040503050406030204" pitchFamily="18" charset="0"/>
                            </a:rPr>
                            <m:t>1</m:t>
                          </m:r>
                        </m:num>
                        <m:den>
                          <m:r>
                            <a:rPr lang="el-GR" sz="2000" i="1">
                              <a:latin typeface="Cambria Math" panose="02040503050406030204" pitchFamily="18" charset="0"/>
                            </a:rPr>
                            <m:t>4</m:t>
                          </m:r>
                          <m:r>
                            <a:rPr lang="el-GR" sz="2000" i="1">
                              <a:latin typeface="Cambria Math" panose="02040503050406030204" pitchFamily="18" charset="0"/>
                            </a:rPr>
                            <m:t>𝜋</m:t>
                          </m:r>
                          <m:sSub>
                            <m:sSubPr>
                              <m:ctrlPr>
                                <a:rPr lang="el-GR" sz="2000" i="1">
                                  <a:latin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𝜖</m:t>
                              </m:r>
                            </m:e>
                            <m:sub>
                              <m:r>
                                <a:rPr lang="el-GR" sz="2000" i="1">
                                  <a:latin typeface="Cambria Math" panose="02040503050406030204" pitchFamily="18" charset="0"/>
                                </a:rPr>
                                <m:t>0</m:t>
                              </m:r>
                            </m:sub>
                          </m:sSub>
                        </m:den>
                      </m:f>
                    </m:oMath>
                  </m:oMathPara>
                </a14:m>
                <a:endParaRPr lang="en-US" sz="2000" dirty="0">
                  <a:latin typeface="Calibri" panose="020F0502020204030204" pitchFamily="34" charset="0"/>
                </a:endParaRPr>
              </a:p>
              <a:p>
                <a:pPr marL="365760" lvl="1" indent="0">
                  <a:buNone/>
                </a:pP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όπου </a:t>
                </a:r>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𝜖</m:t>
                        </m:r>
                      </m:e>
                      <m:sub>
                        <m:r>
                          <a:rPr lang="el-GR" sz="2000" i="1">
                            <a:latin typeface="Cambria Math" panose="02040503050406030204" pitchFamily="18" charset="0"/>
                          </a:rPr>
                          <m:t>0</m:t>
                        </m:r>
                      </m:sub>
                    </m:sSub>
                  </m:oMath>
                </a14:m>
                <a:r>
                  <a:rPr lang="en-US" sz="2000" dirty="0">
                    <a:latin typeface="Calibri" panose="020F0502020204030204" pitchFamily="34" charset="0"/>
                    <a:ea typeface="Cambria Math" panose="02040503050406030204" pitchFamily="18" charset="0"/>
                    <a:cs typeface="Calibri" panose="020F0502020204030204" pitchFamily="34" charset="0"/>
                  </a:rPr>
                  <a:t> </a:t>
                </a:r>
                <a:r>
                  <a:rPr lang="el-GR" sz="2000" dirty="0">
                    <a:latin typeface="Calibri" panose="020F0502020204030204" pitchFamily="34" charset="0"/>
                    <a:ea typeface="Cambria Math" panose="02040503050406030204" pitchFamily="18" charset="0"/>
                    <a:cs typeface="Calibri" panose="020F0502020204030204" pitchFamily="34" charset="0"/>
                  </a:rPr>
                  <a:t>η </a:t>
                </a:r>
                <a:r>
                  <a:rPr lang="el-GR" sz="2000" b="1" dirty="0">
                    <a:latin typeface="Calibri" panose="020F0502020204030204" pitchFamily="34" charset="0"/>
                    <a:ea typeface="Cambria Math" panose="02040503050406030204" pitchFamily="18" charset="0"/>
                    <a:cs typeface="Calibri" panose="020F0502020204030204" pitchFamily="34" charset="0"/>
                  </a:rPr>
                  <a:t>διηλεκτρική σταθερά του κενού</a:t>
                </a:r>
                <a:endParaRPr lang="el-GR" sz="20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Μονάδα μέτρησης ηλεκτρ. δύναμης στο </a:t>
                </a:r>
                <a:r>
                  <a:rPr lang="en-US" sz="2200" dirty="0">
                    <a:latin typeface="Calibri" panose="020F0502020204030204" pitchFamily="34" charset="0"/>
                    <a:cs typeface="Calibri" panose="020F0502020204030204" pitchFamily="34" charset="0"/>
                  </a:rPr>
                  <a:t>S.I. : Newton (N)</a:t>
                </a:r>
              </a:p>
              <a:p>
                <a:r>
                  <a:rPr lang="el-GR" sz="2200" dirty="0">
                    <a:latin typeface="Calibri" panose="020F0502020204030204" pitchFamily="34" charset="0"/>
                    <a:cs typeface="Calibri" panose="020F0502020204030204" pitchFamily="34" charset="0"/>
                  </a:rPr>
                  <a:t>Το μικρότερο ελεύθερο φορτίο που έχει βρεθεί στη φύση είναι </a:t>
                </a:r>
                <a:endParaRPr lang="en-US" sz="220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𝑒</m:t>
                      </m:r>
                      <m:r>
                        <a:rPr lang="en-US" sz="2200" i="1">
                          <a:latin typeface="Cambria Math" panose="02040503050406030204" pitchFamily="18" charset="0"/>
                        </a:rPr>
                        <m:t>=1.602×</m:t>
                      </m:r>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10</m:t>
                          </m:r>
                        </m:e>
                        <m:sup>
                          <m:r>
                            <a:rPr lang="en-US" sz="2200" i="1">
                              <a:latin typeface="Cambria Math" panose="02040503050406030204" pitchFamily="18" charset="0"/>
                              <a:ea typeface="Cambria Math" panose="02040503050406030204" pitchFamily="18" charset="0"/>
                            </a:rPr>
                            <m:t>−19</m:t>
                          </m:r>
                        </m:sup>
                      </m:sSup>
                      <m:r>
                        <a:rPr lang="en-US" sz="2200" i="1">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𝐶</m:t>
                      </m:r>
                    </m:oMath>
                  </m:oMathPara>
                </a14:m>
                <a:endParaRPr lang="el-GR" sz="2200" dirty="0">
                  <a:latin typeface="Calibri" panose="020F0502020204030204" pitchFamily="34" charset="0"/>
                  <a:cs typeface="Calibri" panose="020F0502020204030204" pitchFamily="34" charset="0"/>
                </a:endParaRPr>
              </a:p>
              <a:p>
                <a:pPr lvl="1"/>
                <a14:m>
                  <m:oMath xmlns:m="http://schemas.openxmlformats.org/officeDocument/2006/math">
                    <m:r>
                      <a:rPr lang="en-US" sz="2000" b="1" i="1">
                        <a:latin typeface="Cambria Math" panose="02040503050406030204" pitchFamily="18" charset="0"/>
                        <a:ea typeface="Cambria Math" panose="02040503050406030204" pitchFamily="18" charset="0"/>
                      </a:rPr>
                      <m:t>𝑪</m:t>
                    </m:r>
                    <m:r>
                      <a:rPr lang="en-US" sz="2000" b="1" i="1">
                        <a:latin typeface="Cambria Math" panose="02040503050406030204" pitchFamily="18" charset="0"/>
                        <a:ea typeface="Cambria Math" panose="02040503050406030204" pitchFamily="18" charset="0"/>
                      </a:rPr>
                      <m:t>=</m:t>
                    </m:r>
                    <m:r>
                      <a:rPr lang="en-US" sz="2000" b="1" i="0">
                        <a:latin typeface="Cambria Math" panose="02040503050406030204" pitchFamily="18" charset="0"/>
                        <a:ea typeface="Cambria Math" panose="02040503050406030204" pitchFamily="18" charset="0"/>
                      </a:rPr>
                      <m:t>𝐂𝐨𝐮𝐥𝐨𝐦𝐛</m:t>
                    </m:r>
                    <m:r>
                      <a:rPr lang="en-US" sz="2000" b="1" i="1">
                        <a:latin typeface="Cambria Math" panose="02040503050406030204" pitchFamily="18" charset="0"/>
                        <a:ea typeface="Cambria Math" panose="02040503050406030204" pitchFamily="18" charset="0"/>
                      </a:rPr>
                      <m:t>:</m:t>
                    </m:r>
                  </m:oMath>
                </a14:m>
                <a:r>
                  <a:rPr lang="el-GR" sz="2000" b="1" dirty="0">
                    <a:latin typeface="Calibri" panose="020F0502020204030204" pitchFamily="34" charset="0"/>
                    <a:cs typeface="Calibri" panose="020F0502020204030204" pitchFamily="34" charset="0"/>
                  </a:rPr>
                  <a:t> μονάδα μέτρησης φορτίου</a:t>
                </a:r>
              </a:p>
              <a:p>
                <a:pPr lvl="1"/>
                <a:r>
                  <a:rPr lang="el-GR" sz="2000" dirty="0">
                    <a:latin typeface="Calibri" panose="020F0502020204030204" pitchFamily="34" charset="0"/>
                    <a:cs typeface="Calibri" panose="020F0502020204030204" pitchFamily="34" charset="0"/>
                  </a:rPr>
                  <a:t>Μη θεμελιώδης μονάδα μέτρησης</a:t>
                </a:r>
              </a:p>
              <a:p>
                <a:pPr lvl="2"/>
                <a:r>
                  <a:rPr lang="el-GR" sz="1800" dirty="0">
                    <a:latin typeface="Calibri" panose="020F0502020204030204" pitchFamily="34" charset="0"/>
                    <a:cs typeface="Calibri" panose="020F0502020204030204" pitchFamily="34" charset="0"/>
                  </a:rPr>
                  <a:t>Εξαρτάται από άλλες μονάδες που θα δούμε στη συνέχεια</a:t>
                </a:r>
                <a:endParaRPr lang="en-US" sz="1800"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2"/>
                <a:stretch>
                  <a:fillRect t="-914"/>
                </a:stretch>
              </a:blipFill>
            </p:spPr>
            <p:txBody>
              <a:bodyPr/>
              <a:lstStyle/>
              <a:p>
                <a:r>
                  <a:rPr lang="en-US">
                    <a:noFill/>
                  </a:rPr>
                  <a:t> </a:t>
                </a:r>
              </a:p>
            </p:txBody>
          </p:sp>
        </mc:Fallback>
      </mc:AlternateContent>
    </p:spTree>
    <p:extLst>
      <p:ext uri="{BB962C8B-B14F-4D97-AF65-F5344CB8AC3E}">
        <p14:creationId xmlns:p14="http://schemas.microsoft.com/office/powerpoint/2010/main" val="20245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8024650" cy="4569730"/>
              </a:xfrm>
            </p:spPr>
            <p:txBody>
              <a:bodyPr>
                <a:normAutofit/>
              </a:bodyPr>
              <a:lstStyle/>
              <a:p>
                <a:r>
                  <a:rPr lang="el-GR" b="1" dirty="0">
                    <a:latin typeface="Calibri" panose="020F0502020204030204" pitchFamily="34" charset="0"/>
                    <a:cs typeface="Calibri" panose="020F0502020204030204" pitchFamily="34" charset="0"/>
                  </a:rPr>
                  <a:t>Ο νόμος του </a:t>
                </a:r>
                <a:r>
                  <a:rPr lang="en-US" b="1" dirty="0">
                    <a:latin typeface="Calibri" panose="020F0502020204030204" pitchFamily="34" charset="0"/>
                    <a:cs typeface="Calibri" panose="020F0502020204030204" pitchFamily="34" charset="0"/>
                  </a:rPr>
                  <a:t>Coulomb – </a:t>
                </a:r>
                <a:r>
                  <a:rPr lang="el-GR" b="1" dirty="0">
                    <a:latin typeface="Calibri" panose="020F0502020204030204" pitchFamily="34" charset="0"/>
                    <a:cs typeface="Calibri" panose="020F0502020204030204" pitchFamily="34" charset="0"/>
                  </a:rPr>
                  <a:t>Διανυσματική μορφή</a:t>
                </a:r>
                <a:r>
                  <a:rPr lang="en-US" sz="500" b="1" dirty="0">
                    <a:latin typeface="Calibri" panose="020F0502020204030204" pitchFamily="34" charset="0"/>
                    <a:cs typeface="Calibri" panose="020F0502020204030204" pitchFamily="34" charset="0"/>
                  </a:rPr>
                  <a:t/>
                </a:r>
                <a:br>
                  <a:rPr lang="en-US" sz="500" b="1" dirty="0">
                    <a:latin typeface="Calibri" panose="020F0502020204030204" pitchFamily="34" charset="0"/>
                    <a:cs typeface="Calibri" panose="020F0502020204030204" pitchFamily="34" charset="0"/>
                  </a:rPr>
                </a:br>
                <a14:m>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2</m:t>
                            </m:r>
                          </m:sub>
                        </m:sSub>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sSub>
                      <m:sSubPr>
                        <m:ctrlPr>
                          <a:rPr lang="el-GR" b="1" i="1" smtClean="0">
                            <a:latin typeface="Cambria Math" panose="02040503050406030204" pitchFamily="18" charset="0"/>
                          </a:rPr>
                        </m:ctrlPr>
                      </m:sSubPr>
                      <m:e>
                        <m:acc>
                          <m:accPr>
                            <m:chr m:val="⃗"/>
                            <m:ctrlPr>
                              <a:rPr lang="en-US" b="1" i="1">
                                <a:latin typeface="Cambria Math" panose="02040503050406030204" pitchFamily="18" charset="0"/>
                              </a:rPr>
                            </m:ctrlPr>
                          </m:accPr>
                          <m:e>
                            <m:r>
                              <a:rPr lang="en-US" b="1" i="0">
                                <a:latin typeface="Cambria Math" panose="02040503050406030204" pitchFamily="18" charset="0"/>
                              </a:rPr>
                              <m:t>𝐫</m:t>
                            </m:r>
                          </m:e>
                        </m:acc>
                      </m:e>
                      <m:sub>
                        <m:r>
                          <a:rPr lang="en-US" b="1" i="0" smtClean="0">
                            <a:latin typeface="Cambria Math" panose="02040503050406030204" pitchFamily="18" charset="0"/>
                          </a:rPr>
                          <m:t>𝟏𝟐</m:t>
                        </m:r>
                      </m:sub>
                    </m:sSub>
                  </m:oMath>
                </a14:m>
                <a:endParaRPr lang="el-GR" b="1" dirty="0">
                  <a:latin typeface="Calibri" panose="020F0502020204030204" pitchFamily="34" charset="0"/>
                  <a:cs typeface="Calibri" panose="020F0502020204030204" pitchFamily="34" charset="0"/>
                </a:endParaRPr>
              </a:p>
              <a:p>
                <a:pPr marL="365760" lvl="1" indent="0">
                  <a:buNone/>
                </a:pPr>
                <a:r>
                  <a:rPr lang="el-GR" sz="2000" dirty="0">
                    <a:latin typeface="Calibri" panose="020F0502020204030204" pitchFamily="34" charset="0"/>
                    <a:cs typeface="Calibri" panose="020F0502020204030204" pitchFamily="34" charset="0"/>
                  </a:rPr>
                  <a:t>με </a:t>
                </a:r>
                <a14:m>
                  <m:oMath xmlns:m="http://schemas.openxmlformats.org/officeDocument/2006/math">
                    <m:sSub>
                      <m:sSubPr>
                        <m:ctrlPr>
                          <a:rPr lang="el-GR"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𝑟</m:t>
                            </m:r>
                          </m:e>
                        </m:acc>
                      </m:e>
                      <m:sub>
                        <m:r>
                          <a:rPr lang="en-US" sz="2000" i="1">
                            <a:latin typeface="Cambria Math" panose="02040503050406030204" pitchFamily="18" charset="0"/>
                          </a:rPr>
                          <m:t>12</m:t>
                        </m:r>
                      </m:sub>
                    </m:sSub>
                  </m:oMath>
                </a14:m>
                <a:r>
                  <a:rPr lang="el-GR" sz="2000" dirty="0">
                    <a:latin typeface="Calibri" panose="020F0502020204030204" pitchFamily="34" charset="0"/>
                    <a:cs typeface="Calibri" panose="020F0502020204030204" pitchFamily="34" charset="0"/>
                  </a:rPr>
                  <a:t> το μοναδιαίο διάνυσμα από το φορτίο 1 στο φορτίο 2</a:t>
                </a:r>
              </a:p>
              <a:p>
                <a:pPr marL="365760" lvl="1" indent="0">
                  <a:buNone/>
                </a:pPr>
                <a:r>
                  <a:rPr lang="el-GR" sz="2000" dirty="0">
                    <a:latin typeface="Calibri" panose="020F0502020204030204" pitchFamily="34" charset="0"/>
                    <a:cs typeface="Calibri" panose="020F0502020204030204" pitchFamily="34" charset="0"/>
                  </a:rPr>
                  <a:t>Σπάνια θα χρησιμοποιούμε αυτή τη γραφή</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έχουμε καλύτερες</a:t>
                </a:r>
                <a:r>
                  <a:rPr lang="el-GR" sz="2000" dirty="0" smtClean="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και μόνο για να εξάγουμε θεωρητικά αποτελέσματα</a:t>
                </a:r>
                <a:endParaRPr lang="el-GR" sz="2000"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569730"/>
              </a:xfrm>
              <a:blipFill>
                <a:blip r:embed="rId2"/>
                <a:stretch>
                  <a:fillRect t="-1067"/>
                </a:stretch>
              </a:blipFill>
            </p:spPr>
            <p:txBody>
              <a:bodyPr/>
              <a:lstStyle/>
              <a:p>
                <a:r>
                  <a:rPr lang="en-US">
                    <a:noFill/>
                  </a:rPr>
                  <a:t> </a:t>
                </a:r>
              </a:p>
            </p:txBody>
          </p:sp>
        </mc:Fallback>
      </mc:AlternateContent>
      <p:grpSp>
        <p:nvGrpSpPr>
          <p:cNvPr id="6" name="Group 5"/>
          <p:cNvGrpSpPr/>
          <p:nvPr/>
        </p:nvGrpSpPr>
        <p:grpSpPr>
          <a:xfrm>
            <a:off x="1447800" y="3429000"/>
            <a:ext cx="6565025" cy="3079888"/>
            <a:chOff x="1447800" y="3429000"/>
            <a:chExt cx="6565025" cy="307988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98" t="2531" r="2281" b="1339"/>
            <a:stretch/>
          </p:blipFill>
          <p:spPr>
            <a:xfrm>
              <a:off x="1447800" y="3429000"/>
              <a:ext cx="6565025" cy="307988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662920" y="5517720"/>
                <a:ext cx="3372840" cy="438120"/>
              </p14:xfrm>
            </p:contentPart>
          </mc:Choice>
          <mc:Fallback xmlns="">
            <p:pic>
              <p:nvPicPr>
                <p:cNvPr id="5" name="Ink 4"/>
                <p:cNvPicPr/>
                <p:nvPr/>
              </p:nvPicPr>
              <p:blipFill>
                <a:blip r:embed="rId5"/>
                <a:stretch>
                  <a:fillRect/>
                </a:stretch>
              </p:blipFill>
              <p:spPr>
                <a:xfrm>
                  <a:off x="2653560" y="5508360"/>
                  <a:ext cx="3391560" cy="45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407680" y="5436360"/>
              <a:ext cx="1155960" cy="777600"/>
            </p14:xfrm>
          </p:contentPart>
        </mc:Choice>
        <mc:Fallback xmlns="">
          <p:pic>
            <p:nvPicPr>
              <p:cNvPr id="7" name="Ink 6"/>
              <p:cNvPicPr/>
              <p:nvPr/>
            </p:nvPicPr>
            <p:blipFill>
              <a:blip r:embed="rId7"/>
              <a:stretch>
                <a:fillRect/>
              </a:stretch>
            </p:blipFill>
            <p:spPr>
              <a:xfrm>
                <a:off x="2399760" y="5428800"/>
                <a:ext cx="1171080" cy="790560"/>
              </a:xfrm>
              <a:prstGeom prst="rect">
                <a:avLst/>
              </a:prstGeom>
            </p:spPr>
          </p:pic>
        </mc:Fallback>
      </mc:AlternateContent>
    </p:spTree>
    <p:extLst>
      <p:ext uri="{BB962C8B-B14F-4D97-AF65-F5344CB8AC3E}">
        <p14:creationId xmlns:p14="http://schemas.microsoft.com/office/powerpoint/2010/main" val="7368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96" t="1943" r="1486" b="3135"/>
          <a:stretch/>
        </p:blipFill>
        <p:spPr>
          <a:xfrm>
            <a:off x="4231562" y="3429000"/>
            <a:ext cx="4424758" cy="3081528"/>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a:latin typeface="Calibri" panose="020F0502020204030204" pitchFamily="34" charset="0"/>
                    <a:cs typeface="Calibri" panose="020F0502020204030204" pitchFamily="34" charset="0"/>
                  </a:rPr>
                  <a:t>Παράδειγμα:</a:t>
                </a:r>
              </a:p>
              <a:p>
                <a:r>
                  <a:rPr lang="el-GR" dirty="0">
                    <a:latin typeface="Calibri" panose="020F0502020204030204" pitchFamily="34" charset="0"/>
                    <a:cs typeface="Calibri" panose="020F0502020204030204" pitchFamily="34" charset="0"/>
                  </a:rPr>
                  <a:t>Τρία φορτισμένα σωματίδια βρίσκονται επάνω στον </a:t>
                </a:r>
                <a14:m>
                  <m:oMath xmlns:m="http://schemas.openxmlformats.org/officeDocument/2006/math">
                    <m:r>
                      <a:rPr lang="en-US" i="1" dirty="0" smtClean="0">
                        <a:latin typeface="Cambria Math" panose="02040503050406030204" pitchFamily="18" charset="0"/>
                        <a:cs typeface="Calibri" panose="020F0502020204030204" pitchFamily="34" charset="0"/>
                      </a:rPr>
                      <m:t>𝑥</m:t>
                    </m:r>
                  </m:oMath>
                </a14:m>
                <a:r>
                  <a:rPr lang="el-GR" dirty="0">
                    <a:latin typeface="Calibri" panose="020F0502020204030204" pitchFamily="34" charset="0"/>
                    <a:cs typeface="Calibri" panose="020F0502020204030204" pitchFamily="34" charset="0"/>
                  </a:rPr>
                  <a:t>-άξονα όπως στο σχήμα. 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oMath>
                </a14:m>
                <a:r>
                  <a:rPr lang="en-US" b="0" dirty="0">
                    <a:latin typeface="Calibri" panose="020F0502020204030204" pitchFamily="34" charset="0"/>
                    <a:cs typeface="Calibri" panose="020F0502020204030204" pitchFamily="34" charset="0"/>
                  </a:rPr>
                  <a:t> </a:t>
                </a:r>
                <a:r>
                  <a:rPr lang="el-GR" b="0" dirty="0">
                    <a:latin typeface="Calibri" panose="020F0502020204030204" pitchFamily="34" charset="0"/>
                    <a:cs typeface="Calibri" panose="020F0502020204030204" pitchFamily="34" charset="0"/>
                  </a:rPr>
                  <a:t>βρίσκεται </a:t>
                </a:r>
                <a:r>
                  <a:rPr lang="el-GR" dirty="0">
                    <a:latin typeface="Calibri" panose="020F0502020204030204" pitchFamily="34" charset="0"/>
                    <a:cs typeface="Calibri" panose="020F0502020204030204" pitchFamily="34" charset="0"/>
                  </a:rPr>
                  <a:t>«</a:t>
                </a:r>
                <a:r>
                  <a:rPr lang="el-GR" b="0" dirty="0">
                    <a:latin typeface="Calibri" panose="020F0502020204030204" pitchFamily="34" charset="0"/>
                    <a:cs typeface="Calibri" panose="020F0502020204030204" pitchFamily="34" charset="0"/>
                  </a:rPr>
                  <a:t>δεμένο» στη θέση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a:t>
                </a:r>
                <a:r>
                  <a:rPr lang="en-US" dirty="0">
                    <a:latin typeface="Calibri" panose="020F0502020204030204" pitchFamily="34" charset="0"/>
                    <a:cs typeface="Calibri" panose="020F0502020204030204" pitchFamily="34" charset="0"/>
                  </a:rPr>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a:latin typeface="Calibri" panose="020F0502020204030204" pitchFamily="34" charset="0"/>
                    <a:cs typeface="Calibri" panose="020F0502020204030204" pitchFamily="34" charset="0"/>
                  </a:rPr>
                  <a:t>βρίσκεται «δεμένο» στην αρχή των αξόνων</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και η συνισταμένη των δυνάμεων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a:latin typeface="Calibri" panose="020F0502020204030204" pitchFamily="34" charset="0"/>
                    <a:cs typeface="Calibri" panose="020F0502020204030204" pitchFamily="34" charset="0"/>
                  </a:rPr>
                  <a:t> είναι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μηδέν.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Βρείτε τη θέση του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a:blip r:embed="rId4"/>
                <a:stretch>
                  <a:fillRect t="-106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72560" y="4894200"/>
              <a:ext cx="3840120" cy="1188720"/>
            </p14:xfrm>
          </p:contentPart>
        </mc:Choice>
        <mc:Fallback xmlns="">
          <p:pic>
            <p:nvPicPr>
              <p:cNvPr id="5" name="Ink 4"/>
              <p:cNvPicPr/>
              <p:nvPr/>
            </p:nvPicPr>
            <p:blipFill>
              <a:blip r:embed="rId6"/>
              <a:stretch>
                <a:fillRect/>
              </a:stretch>
            </p:blipFill>
            <p:spPr>
              <a:xfrm>
                <a:off x="762840" y="4885920"/>
                <a:ext cx="3860640" cy="1205640"/>
              </a:xfrm>
              <a:prstGeom prst="rect">
                <a:avLst/>
              </a:prstGeom>
            </p:spPr>
          </p:pic>
        </mc:Fallback>
      </mc:AlternateContent>
    </p:spTree>
    <p:extLst>
      <p:ext uri="{BB962C8B-B14F-4D97-AF65-F5344CB8AC3E}">
        <p14:creationId xmlns:p14="http://schemas.microsoft.com/office/powerpoint/2010/main" val="1977079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699752"/>
            <a:ext cx="3819524" cy="2285781"/>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872249" cy="4569730"/>
          </a:xfrm>
        </p:spPr>
        <p:txBody>
          <a:bodyPr/>
          <a:lstStyle/>
          <a:p>
            <a:r>
              <a:rPr lang="el-GR" b="1" dirty="0">
                <a:latin typeface="Calibri" panose="020F0502020204030204" pitchFamily="34" charset="0"/>
                <a:cs typeface="Calibri" panose="020F0502020204030204" pitchFamily="34" charset="0"/>
              </a:rPr>
              <a:t>Παράδειγμα – Λύση:</a:t>
            </a:r>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41800" y="921240"/>
              <a:ext cx="8110080" cy="5159880"/>
            </p14:xfrm>
          </p:contentPart>
        </mc:Choice>
        <mc:Fallback xmlns="">
          <p:pic>
            <p:nvPicPr>
              <p:cNvPr id="4" name="Ink 3"/>
              <p:cNvPicPr/>
              <p:nvPr/>
            </p:nvPicPr>
            <p:blipFill>
              <a:blip r:embed="rId5"/>
              <a:stretch>
                <a:fillRect/>
              </a:stretch>
            </p:blipFill>
            <p:spPr>
              <a:xfrm>
                <a:off x="533520" y="913680"/>
                <a:ext cx="8129880" cy="5177880"/>
              </a:xfrm>
              <a:prstGeom prst="rect">
                <a:avLst/>
              </a:prstGeom>
            </p:spPr>
          </p:pic>
        </mc:Fallback>
      </mc:AlternateContent>
    </p:spTree>
    <p:extLst>
      <p:ext uri="{BB962C8B-B14F-4D97-AF65-F5344CB8AC3E}">
        <p14:creationId xmlns:p14="http://schemas.microsoft.com/office/powerpoint/2010/main" val="1744758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a:latin typeface="Calibri" panose="020F0502020204030204" pitchFamily="34" charset="0"/>
                <a:cs typeface="Calibri" panose="020F0502020204030204" pitchFamily="34" charset="0"/>
              </a:rPr>
              <a:t>Διαλέξεις</a:t>
            </a:r>
          </a:p>
          <a:p>
            <a:pPr lvl="1"/>
            <a:r>
              <a:rPr lang="el-GR" b="1" dirty="0">
                <a:latin typeface="Calibri" panose="020F0502020204030204" pitchFamily="34" charset="0"/>
                <a:cs typeface="Calibri" panose="020F0502020204030204" pitchFamily="34" charset="0"/>
              </a:rPr>
              <a:t>Προαιρετική</a:t>
            </a:r>
            <a:r>
              <a:rPr lang="el-GR" dirty="0">
                <a:latin typeface="Calibri" panose="020F0502020204030204" pitchFamily="34" charset="0"/>
                <a:cs typeface="Calibri" panose="020F0502020204030204" pitchFamily="34" charset="0"/>
              </a:rPr>
              <a:t> παρουσία!</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endParaRPr lang="el-GR" sz="10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Είστε εδώ γιατί </a:t>
            </a:r>
            <a:r>
              <a:rPr lang="el-GR" b="1" dirty="0">
                <a:latin typeface="Calibri" panose="020F0502020204030204" pitchFamily="34" charset="0"/>
                <a:cs typeface="Calibri" panose="020F0502020204030204" pitchFamily="34" charset="0"/>
              </a:rPr>
              <a:t>θέλετε</a:t>
            </a:r>
            <a:r>
              <a:rPr lang="el-GR" dirty="0">
                <a:latin typeface="Calibri" panose="020F0502020204030204" pitchFamily="34" charset="0"/>
                <a:cs typeface="Calibri" panose="020F0502020204030204" pitchFamily="34" charset="0"/>
              </a:rPr>
              <a:t> να ακούσετε/συμμετέχετε</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Δεν υπάρχουν απουσίες</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Υπάρχει </a:t>
            </a:r>
            <a:r>
              <a:rPr lang="el-GR" b="1" u="sng" dirty="0">
                <a:latin typeface="Calibri" panose="020F0502020204030204" pitchFamily="34" charset="0"/>
                <a:cs typeface="Calibri" panose="020F0502020204030204" pitchFamily="34" charset="0"/>
              </a:rPr>
              <a:t>σεβασμός</a:t>
            </a:r>
            <a:r>
              <a:rPr lang="el-GR" dirty="0">
                <a:latin typeface="Calibri" panose="020F0502020204030204" pitchFamily="34" charset="0"/>
                <a:cs typeface="Calibri" panose="020F0502020204030204" pitchFamily="34" charset="0"/>
              </a:rPr>
              <a:t> στους συναδέλφους σας και στην εκπαιδευτική διαδικασία</a:t>
            </a:r>
          </a:p>
          <a:p>
            <a:pPr marL="365760" lvl="1" indent="0">
              <a:buNone/>
            </a:pPr>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Προστατέψτε εσάς και τους συναδέλφους σας</a:t>
            </a:r>
            <a:r>
              <a:rPr lang="el-GR" dirty="0">
                <a:latin typeface="Calibri" panose="020F0502020204030204" pitchFamily="34" charset="0"/>
                <a:cs typeface="Calibri" panose="020F0502020204030204" pitchFamily="34" charset="0"/>
              </a:rPr>
              <a:t>: απέχετε από το μάθημα αν δεν είστε/αισθάνεστε καλά</a:t>
            </a:r>
          </a:p>
          <a:p>
            <a:pPr lvl="1"/>
            <a:endParaRPr lang="el-GR" dirty="0"/>
          </a:p>
        </p:txBody>
      </p:sp>
    </p:spTree>
    <p:extLst>
      <p:ext uri="{BB962C8B-B14F-4D97-AF65-F5344CB8AC3E}">
        <p14:creationId xmlns:p14="http://schemas.microsoft.com/office/powerpoint/2010/main" val="3545719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5486400" y="4157669"/>
            <a:ext cx="3152619" cy="2319331"/>
            <a:chOff x="5486400" y="4157669"/>
            <a:chExt cx="3152619" cy="231933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948" t="4471" r="-43" b="57521"/>
            <a:stretch/>
          </p:blipFill>
          <p:spPr>
            <a:xfrm>
              <a:off x="5486400" y="4483593"/>
              <a:ext cx="3117714" cy="1993407"/>
            </a:xfrm>
            <a:prstGeom prst="rect">
              <a:avLst/>
            </a:prstGeom>
          </p:spPr>
        </p:pic>
        <p:cxnSp>
          <p:nvCxnSpPr>
            <p:cNvPr id="8" name="Straight Arrow Connector 7"/>
            <p:cNvCxnSpPr/>
            <p:nvPr/>
          </p:nvCxnSpPr>
          <p:spPr>
            <a:xfrm>
              <a:off x="7239000" y="5791200"/>
              <a:ext cx="1066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239000" y="4648200"/>
              <a:ext cx="0" cy="1143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705600" y="4665813"/>
              <a:ext cx="488579" cy="11253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14362" y="4683648"/>
              <a:ext cx="1091930" cy="1086475"/>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706292" y="4665813"/>
              <a:ext cx="1599508" cy="1"/>
            </a:xfrm>
            <a:prstGeom prst="line">
              <a:avLst/>
            </a:prstGeom>
            <a:ln w="28575">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8141575" y="5867019"/>
                  <a:ext cx="497444"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92D050"/>
                                </a:solidFill>
                                <a:latin typeface="Cambria Math" panose="02040503050406030204" pitchFamily="18" charset="0"/>
                              </a:rPr>
                            </m:ctrlPr>
                          </m:sSubPr>
                          <m:e>
                            <m:acc>
                              <m:accPr>
                                <m:chr m:val="⃗"/>
                                <m:ctrlPr>
                                  <a:rPr lang="en-US" b="1" i="1" smtClean="0">
                                    <a:solidFill>
                                      <a:srgbClr val="92D050"/>
                                    </a:solidFill>
                                    <a:latin typeface="Cambria Math" panose="02040503050406030204" pitchFamily="18" charset="0"/>
                                  </a:rPr>
                                </m:ctrlPr>
                              </m:accPr>
                              <m:e>
                                <m:r>
                                  <a:rPr lang="en-US" b="1" i="1" smtClean="0">
                                    <a:solidFill>
                                      <a:srgbClr val="92D050"/>
                                    </a:solidFill>
                                    <a:latin typeface="Cambria Math" panose="02040503050406030204" pitchFamily="18" charset="0"/>
                                  </a:rPr>
                                  <m:t>𝑭</m:t>
                                </m:r>
                              </m:e>
                            </m:acc>
                          </m:e>
                          <m:sub>
                            <m:sSub>
                              <m:sSubPr>
                                <m:ctrlPr>
                                  <a:rPr lang="en-US" b="1" i="1" smtClean="0">
                                    <a:solidFill>
                                      <a:srgbClr val="92D050"/>
                                    </a:solidFill>
                                    <a:latin typeface="Cambria Math" panose="02040503050406030204" pitchFamily="18" charset="0"/>
                                  </a:rPr>
                                </m:ctrlPr>
                              </m:sSubPr>
                              <m:e>
                                <m:r>
                                  <a:rPr lang="en-US" b="1" i="1" smtClean="0">
                                    <a:solidFill>
                                      <a:srgbClr val="92D050"/>
                                    </a:solidFill>
                                    <a:latin typeface="Cambria Math" panose="02040503050406030204" pitchFamily="18" charset="0"/>
                                  </a:rPr>
                                  <m:t>𝟏𝟑</m:t>
                                </m:r>
                              </m:e>
                              <m:sub>
                                <m:r>
                                  <a:rPr lang="en-US" b="1" i="1" smtClean="0">
                                    <a:solidFill>
                                      <a:srgbClr val="92D050"/>
                                    </a:solidFill>
                                    <a:latin typeface="Cambria Math" panose="02040503050406030204" pitchFamily="18" charset="0"/>
                                  </a:rPr>
                                  <m:t>𝒙</m:t>
                                </m:r>
                              </m:sub>
                            </m:sSub>
                          </m:sub>
                        </m:sSub>
                      </m:oMath>
                    </m:oMathPara>
                  </a14:m>
                  <a:endParaRPr lang="el-GR" b="1" dirty="0">
                    <a:solidFill>
                      <a:srgbClr val="92D05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141575" y="5867019"/>
                  <a:ext cx="497444" cy="341825"/>
                </a:xfrm>
                <a:prstGeom prst="rect">
                  <a:avLst/>
                </a:prstGeom>
                <a:blipFill rotWithShape="0">
                  <a:blip r:embed="rId7"/>
                  <a:stretch>
                    <a:fillRect l="-11111" b="-877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97452" y="4313675"/>
                  <a:ext cx="500650" cy="370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92D050"/>
                                </a:solidFill>
                                <a:latin typeface="Cambria Math" panose="02040503050406030204" pitchFamily="18" charset="0"/>
                              </a:rPr>
                            </m:ctrlPr>
                          </m:sSubPr>
                          <m:e>
                            <m:acc>
                              <m:accPr>
                                <m:chr m:val="⃗"/>
                                <m:ctrlPr>
                                  <a:rPr lang="en-US" b="1" i="1" smtClean="0">
                                    <a:solidFill>
                                      <a:srgbClr val="92D050"/>
                                    </a:solidFill>
                                    <a:latin typeface="Cambria Math" panose="02040503050406030204" pitchFamily="18" charset="0"/>
                                  </a:rPr>
                                </m:ctrlPr>
                              </m:accPr>
                              <m:e>
                                <m:r>
                                  <a:rPr lang="en-US" b="1" i="1" smtClean="0">
                                    <a:solidFill>
                                      <a:srgbClr val="92D050"/>
                                    </a:solidFill>
                                    <a:latin typeface="Cambria Math" panose="02040503050406030204" pitchFamily="18" charset="0"/>
                                  </a:rPr>
                                  <m:t>𝑭</m:t>
                                </m:r>
                              </m:e>
                            </m:acc>
                          </m:e>
                          <m:sub>
                            <m:sSub>
                              <m:sSubPr>
                                <m:ctrlPr>
                                  <a:rPr lang="en-US" b="1" i="1" smtClean="0">
                                    <a:solidFill>
                                      <a:srgbClr val="92D050"/>
                                    </a:solidFill>
                                    <a:latin typeface="Cambria Math" panose="02040503050406030204" pitchFamily="18" charset="0"/>
                                  </a:rPr>
                                </m:ctrlPr>
                              </m:sSubPr>
                              <m:e>
                                <m:r>
                                  <a:rPr lang="en-US" b="1" i="1" smtClean="0">
                                    <a:solidFill>
                                      <a:srgbClr val="92D050"/>
                                    </a:solidFill>
                                    <a:latin typeface="Cambria Math" panose="02040503050406030204" pitchFamily="18" charset="0"/>
                                  </a:rPr>
                                  <m:t>𝟏𝟑</m:t>
                                </m:r>
                              </m:e>
                              <m:sub>
                                <m:r>
                                  <a:rPr lang="en-US" b="1" i="1" smtClean="0">
                                    <a:solidFill>
                                      <a:srgbClr val="92D050"/>
                                    </a:solidFill>
                                    <a:latin typeface="Cambria Math" panose="02040503050406030204" pitchFamily="18" charset="0"/>
                                  </a:rPr>
                                  <m:t>𝒚</m:t>
                                </m:r>
                              </m:sub>
                            </m:sSub>
                          </m:sub>
                        </m:sSub>
                      </m:oMath>
                    </m:oMathPara>
                  </a14:m>
                  <a:endParaRPr lang="el-GR" b="1" dirty="0">
                    <a:solidFill>
                      <a:srgbClr val="92D05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97452" y="4313675"/>
                  <a:ext cx="500650" cy="370294"/>
                </a:xfrm>
                <a:prstGeom prst="rect">
                  <a:avLst/>
                </a:prstGeom>
                <a:blipFill rotWithShape="0">
                  <a:blip r:embed="rId8"/>
                  <a:stretch>
                    <a:fillRect l="-9756" r="-3659" b="-15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22295" y="4157669"/>
                  <a:ext cx="1276632" cy="456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𝐹</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acc>
                              <m:accPr>
                                <m:chr m:val="⃗"/>
                                <m:ctrlPr>
                                  <a:rPr lang="en-US" sz="2400" b="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𝐹</m:t>
                                </m:r>
                              </m:e>
                            </m:acc>
                          </m:e>
                          <m:sub>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3</m:t>
                                </m:r>
                              </m:sub>
                            </m:sSub>
                          </m:sub>
                        </m:sSub>
                      </m:oMath>
                    </m:oMathPara>
                  </a14:m>
                  <a:endParaRPr lang="el-GR" sz="2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722295" y="4157669"/>
                  <a:ext cx="1276632" cy="456087"/>
                </a:xfrm>
                <a:prstGeom prst="rect">
                  <a:avLst/>
                </a:prstGeom>
                <a:blipFill rotWithShape="0">
                  <a:blip r:embed="rId9"/>
                  <a:stretch>
                    <a:fillRect/>
                  </a:stretch>
                </a:blipFill>
              </p:spPr>
              <p:txBody>
                <a:bodyPr/>
                <a:lstStyle/>
                <a:p>
                  <a:r>
                    <a:rPr lang="el-GR">
                      <a:noFill/>
                    </a:rPr>
                    <a:t> </a:t>
                  </a:r>
                </a:p>
              </p:txBody>
            </p:sp>
          </mc:Fallback>
        </mc:AlternateContent>
      </p:grpSp>
      <p:sp>
        <p:nvSpPr>
          <p:cNvPr id="2" name="Title 1"/>
          <p:cNvSpPr>
            <a:spLocks noGrp="1"/>
          </p:cNvSpPr>
          <p:nvPr>
            <p:ph type="title"/>
          </p:nvPr>
        </p:nvSpPr>
        <p:spPr/>
        <p:txBody>
          <a:bodyPr>
            <a:normAutofit fontScale="90000"/>
          </a:bodyPr>
          <a:lstStyle/>
          <a:p>
            <a:r>
              <a:rPr lang="el-GR" dirty="0"/>
              <a:t>Ηλεκτρική Δύναμη</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939" y="703116"/>
            <a:ext cx="3548483" cy="3408337"/>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p>
              <a:p>
                <a:r>
                  <a:rPr lang="el-GR" dirty="0" err="1">
                    <a:latin typeface="Calibri" panose="020F0502020204030204" pitchFamily="34" charset="0"/>
                    <a:cs typeface="Calibri" panose="020F0502020204030204" pitchFamily="34" charset="0"/>
                  </a:rPr>
                  <a:t>Τρια</a:t>
                </a:r>
                <a:r>
                  <a:rPr lang="el-GR" dirty="0">
                    <a:latin typeface="Calibri" panose="020F0502020204030204" pitchFamily="34" charset="0"/>
                    <a:cs typeface="Calibri" panose="020F0502020204030204" pitchFamily="34" charset="0"/>
                  </a:rPr>
                  <a:t> σημειακά φορτία </a:t>
                </a:r>
                <a:r>
                  <a:rPr lang="el-GR" dirty="0" err="1">
                    <a:latin typeface="Calibri" panose="020F0502020204030204" pitchFamily="34" charset="0"/>
                    <a:cs typeface="Calibri" panose="020F0502020204030204" pitchFamily="34" charset="0"/>
                  </a:rPr>
                  <a:t>βρίσκο</a:t>
                </a: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l-GR" dirty="0" err="1">
                    <a:latin typeface="Calibri" panose="020F0502020204030204" pitchFamily="34" charset="0"/>
                    <a:cs typeface="Calibri" panose="020F0502020204030204" pitchFamily="34" charset="0"/>
                  </a:rPr>
                  <a:t>νται</a:t>
                </a:r>
                <a:r>
                  <a:rPr lang="el-GR" dirty="0">
                    <a:latin typeface="Calibri" panose="020F0502020204030204" pitchFamily="34" charset="0"/>
                    <a:cs typeface="Calibri" panose="020F0502020204030204" pitchFamily="34" charset="0"/>
                  </a:rPr>
                  <a:t> στις γωνίες ενός ισοσκελούς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ορθογωνίου τριγώνου όπως στο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σχήμα.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Δίνεται ότι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r>
                      <a:rPr lang="en-US" b="0" i="1" smtClean="0">
                        <a:latin typeface="Cambria Math" panose="02040503050406030204" pitchFamily="18" charset="0"/>
                      </a:rPr>
                      <m:t>=5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b="0" i="1" dirty="0">
                    <a:latin typeface="Calibri" panose="020F0502020204030204" pitchFamily="34" charset="0"/>
                    <a:cs typeface="Calibri" panose="020F0502020204030204" pitchFamily="34" charset="0"/>
                  </a:rPr>
                  <a:t/>
                </a:r>
                <a:br>
                  <a:rPr lang="en-US" b="0" i="1" dirty="0">
                    <a:latin typeface="Calibri" panose="020F0502020204030204" pitchFamily="34" charset="0"/>
                    <a:cs typeface="Calibri" panose="020F0502020204030204" pitchFamily="34"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=−2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0" smtClean="0">
                        <a:latin typeface="Cambria Math" panose="02040503050406030204" pitchFamily="18" charset="0"/>
                      </a:rPr>
                      <m:t> </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a:t>
                </a:r>
                <a14:m>
                  <m:oMath xmlns:m="http://schemas.openxmlformats.org/officeDocument/2006/math">
                    <m:r>
                      <a:rPr lang="el-GR" b="0" i="1" smtClean="0">
                        <a:latin typeface="Cambria Math" panose="02040503050406030204" pitchFamily="18" charset="0"/>
                      </a:rPr>
                      <m:t>𝛼</m:t>
                    </m:r>
                    <m:r>
                      <a:rPr lang="el-GR" b="0" i="1" smtClean="0">
                        <a:latin typeface="Cambria Math" panose="02040503050406030204" pitchFamily="18" charset="0"/>
                      </a:rPr>
                      <m:t>=0.1 </m:t>
                    </m:r>
                    <m:r>
                      <a:rPr lang="en-US" b="0" i="1" smtClean="0">
                        <a:latin typeface="Cambria Math" panose="02040503050406030204" pitchFamily="18" charset="0"/>
                      </a:rPr>
                      <m:t>𝑚</m:t>
                    </m:r>
                  </m:oMath>
                </a14:m>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Βρείτε τη συνισταμένη ηλεκτρική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δύναμη που ασκείται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a:blip r:embed="rId10"/>
                <a:stretch>
                  <a:fillRect t="-1067"/>
                </a:stretch>
              </a:blipFill>
            </p:spPr>
            <p:txBody>
              <a:bodyPr/>
              <a:lstStyle/>
              <a:p>
                <a:r>
                  <a:rPr lang="en-US">
                    <a:noFill/>
                  </a:rPr>
                  <a:t> </a:t>
                </a:r>
              </a:p>
            </p:txBody>
          </p:sp>
        </mc:Fallback>
      </mc:AlternateContent>
      <p:cxnSp>
        <p:nvCxnSpPr>
          <p:cNvPr id="27" name="Elbow Connector 26"/>
          <p:cNvCxnSpPr/>
          <p:nvPr/>
        </p:nvCxnSpPr>
        <p:spPr>
          <a:xfrm rot="5400000">
            <a:off x="6643639" y="3234235"/>
            <a:ext cx="2212663" cy="6486"/>
          </a:xfrm>
          <a:prstGeom prst="bentConnector2">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4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2000" dirty="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Βρείτε τη συνισταμένη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27480" y="663480"/>
              <a:ext cx="8206920" cy="5477040"/>
            </p14:xfrm>
          </p:contentPart>
        </mc:Choice>
        <mc:Fallback xmlns="">
          <p:pic>
            <p:nvPicPr>
              <p:cNvPr id="4" name="Ink 3"/>
              <p:cNvPicPr/>
              <p:nvPr/>
            </p:nvPicPr>
            <p:blipFill>
              <a:blip r:embed="rId6"/>
              <a:stretch>
                <a:fillRect/>
              </a:stretch>
            </p:blipFill>
            <p:spPr>
              <a:xfrm>
                <a:off x="617040" y="654120"/>
                <a:ext cx="8229240" cy="549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1226520" y="1104480"/>
              <a:ext cx="7346160" cy="5153040"/>
            </p14:xfrm>
          </p:contentPart>
        </mc:Choice>
        <mc:Fallback xmlns="">
          <p:pic>
            <p:nvPicPr>
              <p:cNvPr id="5" name="Ink 4"/>
              <p:cNvPicPr/>
              <p:nvPr/>
            </p:nvPicPr>
            <p:blipFill>
              <a:blip r:embed="rId8"/>
              <a:stretch>
                <a:fillRect/>
              </a:stretch>
            </p:blipFill>
            <p:spPr>
              <a:xfrm>
                <a:off x="1221120" y="1095120"/>
                <a:ext cx="7359120" cy="517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5969880" y="3911760"/>
              <a:ext cx="474480" cy="344520"/>
            </p14:xfrm>
          </p:contentPart>
        </mc:Choice>
        <mc:Fallback xmlns="">
          <p:pic>
            <p:nvPicPr>
              <p:cNvPr id="6" name="Ink 5"/>
              <p:cNvPicPr/>
              <p:nvPr/>
            </p:nvPicPr>
            <p:blipFill>
              <a:blip r:embed="rId10"/>
              <a:stretch>
                <a:fillRect/>
              </a:stretch>
            </p:blipFill>
            <p:spPr>
              <a:xfrm>
                <a:off x="5961960" y="3904560"/>
                <a:ext cx="493560" cy="360000"/>
              </a:xfrm>
              <a:prstGeom prst="rect">
                <a:avLst/>
              </a:prstGeom>
            </p:spPr>
          </p:pic>
        </mc:Fallback>
      </mc:AlternateContent>
    </p:spTree>
    <p:extLst>
      <p:ext uri="{BB962C8B-B14F-4D97-AF65-F5344CB8AC3E}">
        <p14:creationId xmlns:p14="http://schemas.microsoft.com/office/powerpoint/2010/main" val="2611135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2000" dirty="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Βρείτε τη συνισταμένη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2512440" y="5817600"/>
              <a:ext cx="531720" cy="524520"/>
            </p14:xfrm>
          </p:contentPart>
        </mc:Choice>
        <mc:Fallback xmlns="">
          <p:pic>
            <p:nvPicPr>
              <p:cNvPr id="6" name="Ink 5"/>
              <p:cNvPicPr/>
              <p:nvPr/>
            </p:nvPicPr>
            <p:blipFill>
              <a:blip r:embed="rId10"/>
              <a:stretch>
                <a:fillRect/>
              </a:stretch>
            </p:blipFill>
            <p:spPr>
              <a:xfrm>
                <a:off x="2498040" y="5803200"/>
                <a:ext cx="55872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611640" y="611640"/>
              <a:ext cx="8009640" cy="4246920"/>
            </p14:xfrm>
          </p:contentPart>
        </mc:Choice>
        <mc:Fallback xmlns="">
          <p:pic>
            <p:nvPicPr>
              <p:cNvPr id="4" name="Ink 3"/>
              <p:cNvPicPr/>
              <p:nvPr/>
            </p:nvPicPr>
            <p:blipFill>
              <a:blip r:embed="rId12"/>
              <a:stretch>
                <a:fillRect/>
              </a:stretch>
            </p:blipFill>
            <p:spPr>
              <a:xfrm>
                <a:off x="604080" y="601560"/>
                <a:ext cx="8025840" cy="426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572760" y="1222200"/>
              <a:ext cx="8260200" cy="4996440"/>
            </p14:xfrm>
          </p:contentPart>
        </mc:Choice>
        <mc:Fallback xmlns="">
          <p:pic>
            <p:nvPicPr>
              <p:cNvPr id="5" name="Ink 4"/>
              <p:cNvPicPr/>
              <p:nvPr/>
            </p:nvPicPr>
            <p:blipFill>
              <a:blip r:embed="rId14"/>
              <a:stretch>
                <a:fillRect/>
              </a:stretch>
            </p:blipFill>
            <p:spPr>
              <a:xfrm>
                <a:off x="563760" y="1214640"/>
                <a:ext cx="8280360" cy="5013000"/>
              </a:xfrm>
              <a:prstGeom prst="rect">
                <a:avLst/>
              </a:prstGeom>
            </p:spPr>
          </p:pic>
        </mc:Fallback>
      </mc:AlternateContent>
    </p:spTree>
    <p:extLst>
      <p:ext uri="{BB962C8B-B14F-4D97-AF65-F5344CB8AC3E}">
        <p14:creationId xmlns:p14="http://schemas.microsoft.com/office/powerpoint/2010/main" val="168098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2000" dirty="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Βρείτε τη συνισταμένη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623520" y="3276600"/>
              <a:ext cx="7599960" cy="1993320"/>
            </p14:xfrm>
          </p:contentPart>
        </mc:Choice>
        <mc:Fallback>
          <p:pic>
            <p:nvPicPr>
              <p:cNvPr id="4" name="Ink 3"/>
              <p:cNvPicPr/>
              <p:nvPr/>
            </p:nvPicPr>
            <p:blipFill>
              <a:blip r:embed="rId6"/>
              <a:stretch>
                <a:fillRect/>
              </a:stretch>
            </p:blipFill>
            <p:spPr>
              <a:xfrm>
                <a:off x="614880" y="3267600"/>
                <a:ext cx="7617600" cy="2009880"/>
              </a:xfrm>
              <a:prstGeom prst="rect">
                <a:avLst/>
              </a:prstGeom>
            </p:spPr>
          </p:pic>
        </mc:Fallback>
      </mc:AlternateContent>
    </p:spTree>
    <p:extLst>
      <p:ext uri="{BB962C8B-B14F-4D97-AF65-F5344CB8AC3E}">
        <p14:creationId xmlns:p14="http://schemas.microsoft.com/office/powerpoint/2010/main" val="2491740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Διάλεξης</a:t>
            </a:r>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370207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Ηλεκτρομαγνητισμός</a:t>
            </a:r>
          </a:p>
          <a:p>
            <a:r>
              <a:rPr lang="el-GR" dirty="0"/>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1514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Ηλεκτρομαγνητισμός</a:t>
            </a:r>
          </a:p>
        </p:txBody>
      </p:sp>
      <p:sp>
        <p:nvSpPr>
          <p:cNvPr id="3" name="Content Placeholder 2"/>
          <p:cNvSpPr>
            <a:spLocks noGrp="1"/>
          </p:cNvSpPr>
          <p:nvPr>
            <p:ph idx="1"/>
          </p:nvPr>
        </p:nvSpPr>
        <p:spPr>
          <a:xfrm>
            <a:off x="738350" y="1371600"/>
            <a:ext cx="7719850" cy="5181600"/>
          </a:xfrm>
        </p:spPr>
        <p:txBody>
          <a:bodyPr>
            <a:normAutofit/>
          </a:bodyPr>
          <a:lstStyle/>
          <a:p>
            <a:r>
              <a:rPr lang="el-GR" dirty="0">
                <a:latin typeface="Calibri" panose="020F0502020204030204" pitchFamily="34" charset="0"/>
                <a:cs typeface="Calibri" panose="020F0502020204030204" pitchFamily="34" charset="0"/>
              </a:rPr>
              <a:t>Μελέτη των φαινομένων που σχετίζονται με τον </a:t>
            </a:r>
            <a:r>
              <a:rPr lang="el-GR" b="1" dirty="0">
                <a:latin typeface="Calibri" panose="020F0502020204030204" pitchFamily="34" charset="0"/>
                <a:cs typeface="Calibri" panose="020F0502020204030204" pitchFamily="34" charset="0"/>
              </a:rPr>
              <a:t>ηλεκτρισμό</a:t>
            </a:r>
            <a:r>
              <a:rPr lang="el-GR" dirty="0">
                <a:latin typeface="Calibri" panose="020F0502020204030204" pitchFamily="34" charset="0"/>
                <a:cs typeface="Calibri" panose="020F0502020204030204" pitchFamily="34" charset="0"/>
              </a:rPr>
              <a:t> και το </a:t>
            </a:r>
            <a:r>
              <a:rPr lang="el-GR" b="1" dirty="0">
                <a:latin typeface="Calibri" panose="020F0502020204030204" pitchFamily="34" charset="0"/>
                <a:cs typeface="Calibri" panose="020F0502020204030204" pitchFamily="34" charset="0"/>
              </a:rPr>
              <a:t>μαγνητισμό</a:t>
            </a:r>
          </a:p>
          <a:p>
            <a:r>
              <a:rPr lang="el-GR" dirty="0">
                <a:latin typeface="Calibri" panose="020F0502020204030204" pitchFamily="34" charset="0"/>
                <a:cs typeface="Calibri" panose="020F0502020204030204" pitchFamily="34" charset="0"/>
              </a:rPr>
              <a:t>Νόμοι του Ηλεκτρομαγνητισμού</a:t>
            </a:r>
          </a:p>
          <a:p>
            <a:pPr lvl="1"/>
            <a:r>
              <a:rPr lang="el-GR" dirty="0">
                <a:latin typeface="Calibri" panose="020F0502020204030204" pitchFamily="34" charset="0"/>
                <a:cs typeface="Calibri" panose="020F0502020204030204" pitchFamily="34" charset="0"/>
              </a:rPr>
              <a:t>Πανταχού παρόντες: </a:t>
            </a:r>
            <a:r>
              <a:rPr lang="en-US" dirty="0">
                <a:latin typeface="Calibri" panose="020F0502020204030204" pitchFamily="34" charset="0"/>
                <a:cs typeface="Calibri" panose="020F0502020204030204" pitchFamily="34" charset="0"/>
              </a:rPr>
              <a:t>smartphones, </a:t>
            </a:r>
            <a:r>
              <a:rPr lang="el-GR" dirty="0">
                <a:latin typeface="Calibri" panose="020F0502020204030204" pitchFamily="34" charset="0"/>
                <a:cs typeface="Calibri" panose="020F0502020204030204" pitchFamily="34" charset="0"/>
              </a:rPr>
              <a:t>τηλεοράσεις, ηλεκτροκινητήρες, Η/Υ, επιταχυντές σωματιδίων, κ.α.</a:t>
            </a:r>
          </a:p>
          <a:p>
            <a:r>
              <a:rPr lang="el-GR" dirty="0">
                <a:latin typeface="Calibri" panose="020F0502020204030204" pitchFamily="34" charset="0"/>
                <a:cs typeface="Calibri" panose="020F0502020204030204" pitchFamily="34" charset="0"/>
              </a:rPr>
              <a:t>Ηλεκτρικός </a:t>
            </a:r>
            <a:r>
              <a:rPr lang="el-GR" dirty="0">
                <a:latin typeface="Calibri" panose="020F0502020204030204" pitchFamily="34" charset="0"/>
                <a:cs typeface="Calibri" panose="020F0502020204030204" pitchFamily="34" charset="0"/>
                <a:sym typeface="Wingdings" panose="05000000000000000000" pitchFamily="2" charset="2"/>
              </a:rPr>
              <a:t> ήλεκτρο</a:t>
            </a:r>
            <a:r>
              <a:rPr lang="en-US" dirty="0">
                <a:latin typeface="Calibri" panose="020F0502020204030204" pitchFamily="34" charset="0"/>
                <a:cs typeface="Calibri" panose="020F0502020204030204" pitchFamily="34" charset="0"/>
                <a:sym typeface="Wingdings" panose="05000000000000000000" pitchFamily="2" charset="2"/>
              </a:rPr>
              <a:t> (</a:t>
            </a:r>
            <a:r>
              <a:rPr lang="el-GR" dirty="0">
                <a:latin typeface="Calibri" panose="020F0502020204030204" pitchFamily="34" charset="0"/>
                <a:cs typeface="Calibri" panose="020F0502020204030204" pitchFamily="34" charset="0"/>
                <a:sym typeface="Wingdings" panose="05000000000000000000" pitchFamily="2" charset="2"/>
              </a:rPr>
              <a:t>αρχ. Ελλ.) </a:t>
            </a:r>
            <a:r>
              <a:rPr lang="en-US" dirty="0">
                <a:latin typeface="Calibri" panose="020F0502020204030204" pitchFamily="34" charset="0"/>
                <a:cs typeface="Calibri" panose="020F0502020204030204" pitchFamily="34" charset="0"/>
                <a:sym typeface="Wingdings" panose="05000000000000000000" pitchFamily="2" charset="2"/>
              </a:rPr>
              <a:t>=</a:t>
            </a:r>
            <a:r>
              <a:rPr lang="el-GR" dirty="0">
                <a:latin typeface="Calibri" panose="020F0502020204030204" pitchFamily="34" charset="0"/>
                <a:cs typeface="Calibri" panose="020F0502020204030204" pitchFamily="34" charset="0"/>
                <a:sym typeface="Wingdings" panose="05000000000000000000" pitchFamily="2" charset="2"/>
              </a:rPr>
              <a:t> κεχριμπάρι (απολιθωμένη ρητίνη, παράγωγο των κωνοφόρων δένδρων)</a:t>
            </a:r>
          </a:p>
          <a:p>
            <a:r>
              <a:rPr lang="el-GR" dirty="0">
                <a:latin typeface="Calibri" panose="020F0502020204030204" pitchFamily="34" charset="0"/>
                <a:cs typeface="Calibri" panose="020F0502020204030204" pitchFamily="34" charset="0"/>
                <a:sym typeface="Wingdings" panose="05000000000000000000" pitchFamily="2" charset="2"/>
              </a:rPr>
              <a:t>Μαγνητικός  Μαγνησία Μ. Ασίας (σημερινή </a:t>
            </a:r>
            <a:r>
              <a:rPr lang="el-GR" dirty="0" err="1">
                <a:latin typeface="Calibri" panose="020F0502020204030204" pitchFamily="34" charset="0"/>
                <a:cs typeface="Calibri" panose="020F0502020204030204" pitchFamily="34" charset="0"/>
                <a:sym typeface="Wingdings" panose="05000000000000000000" pitchFamily="2" charset="2"/>
              </a:rPr>
              <a:t>Μανίσα</a:t>
            </a:r>
            <a:r>
              <a:rPr lang="el-GR" dirty="0">
                <a:latin typeface="Calibri" panose="020F0502020204030204" pitchFamily="34" charset="0"/>
                <a:cs typeface="Calibri" panose="020F0502020204030204" pitchFamily="34" charset="0"/>
                <a:sym typeface="Wingdings" panose="05000000000000000000" pitchFamily="2" charset="2"/>
              </a:rPr>
              <a:t>, κοντά στη Σμύρνη)  περιοχή που βρέθηκε για πρώτη φορά ο μαγνητίτης</a:t>
            </a:r>
          </a:p>
          <a:p>
            <a:r>
              <a:rPr lang="el-GR" u="sng" dirty="0">
                <a:latin typeface="Calibri" panose="020F0502020204030204" pitchFamily="34" charset="0"/>
                <a:cs typeface="Calibri" panose="020F0502020204030204" pitchFamily="34" charset="0"/>
                <a:sym typeface="Wingdings" panose="05000000000000000000" pitchFamily="2" charset="2"/>
              </a:rPr>
              <a:t>Στόχος μας</a:t>
            </a:r>
            <a:r>
              <a:rPr lang="el-GR" dirty="0">
                <a:latin typeface="Calibri" panose="020F0502020204030204" pitchFamily="34" charset="0"/>
                <a:cs typeface="Calibri" panose="020F0502020204030204" pitchFamily="34" charset="0"/>
                <a:sym typeface="Wingdings" panose="05000000000000000000" pitchFamily="2" charset="2"/>
              </a:rPr>
              <a:t>: να αναπτύξουμε μοντέλα κατανόησης των ηλεκτρικών φαινομένων μέσω </a:t>
            </a:r>
            <a:r>
              <a:rPr lang="el-GR" b="1" dirty="0">
                <a:latin typeface="Calibri" panose="020F0502020204030204" pitchFamily="34" charset="0"/>
                <a:cs typeface="Calibri" panose="020F0502020204030204" pitchFamily="34" charset="0"/>
                <a:sym typeface="Wingdings" panose="05000000000000000000" pitchFamily="2" charset="2"/>
              </a:rPr>
              <a:t>φορτίων και δυνάμεων</a:t>
            </a:r>
          </a:p>
        </p:txBody>
      </p:sp>
    </p:spTree>
    <p:extLst>
      <p:ext uri="{BB962C8B-B14F-4D97-AF65-F5344CB8AC3E}">
        <p14:creationId xmlns:p14="http://schemas.microsoft.com/office/powerpoint/2010/main" val="3713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58304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Ηλεκτρομαγνητισμός</a:t>
            </a:r>
          </a:p>
          <a:p>
            <a:r>
              <a:rPr lang="el-GR" b="1" dirty="0">
                <a:effectLst>
                  <a:outerShdw blurRad="38100" dist="38100" dir="2700000" algn="tl">
                    <a:srgbClr val="000000">
                      <a:alpha val="43137"/>
                    </a:srgbClr>
                  </a:outerShdw>
                </a:effectLst>
              </a:rPr>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143572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995151" cy="5105400"/>
          </a:xfrm>
        </p:spPr>
        <p:txBody>
          <a:bodyPr>
            <a:normAutofit/>
          </a:bodyPr>
          <a:lstStyle/>
          <a:p>
            <a:r>
              <a:rPr lang="el-GR" dirty="0">
                <a:latin typeface="Calibri" panose="020F0502020204030204" pitchFamily="34" charset="0"/>
                <a:cs typeface="Calibri" panose="020F0502020204030204" pitchFamily="34" charset="0"/>
              </a:rPr>
              <a:t>Όλοι έχετε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δει</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ηλεκτρικές δυνάμεις γύρω σας</a:t>
            </a:r>
          </a:p>
          <a:p>
            <a:pPr lvl="1"/>
            <a:r>
              <a:rPr lang="el-GR" b="1" dirty="0">
                <a:latin typeface="Calibri" panose="020F0502020204030204" pitchFamily="34" charset="0"/>
                <a:cs typeface="Calibri" panose="020F0502020204030204" pitchFamily="34" charset="0"/>
              </a:rPr>
              <a:t>Τρίψτε</a:t>
            </a:r>
            <a:r>
              <a:rPr lang="el-GR" dirty="0">
                <a:latin typeface="Calibri" panose="020F0502020204030204" pitchFamily="34" charset="0"/>
                <a:cs typeface="Calibri" panose="020F0502020204030204" pitchFamily="34" charset="0"/>
              </a:rPr>
              <a:t> ένα μπαλόνι στα μαλλιά σας και θα δείτε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ότι έλκει κομματάκια χαρτιού</a:t>
            </a:r>
          </a:p>
          <a:p>
            <a:r>
              <a:rPr lang="el-GR" dirty="0">
                <a:latin typeface="Calibri" panose="020F0502020204030204" pitchFamily="34" charset="0"/>
                <a:cs typeface="Calibri" panose="020F0502020204030204" pitchFamily="34" charset="0"/>
              </a:rPr>
              <a:t>Μια τέτοια συμπεριφορά της ύλης αναφέρεται ως </a:t>
            </a:r>
            <a:r>
              <a:rPr lang="el-GR" b="1" dirty="0">
                <a:latin typeface="Calibri" panose="020F0502020204030204" pitchFamily="34" charset="0"/>
                <a:cs typeface="Calibri" panose="020F0502020204030204" pitchFamily="34" charset="0"/>
              </a:rPr>
              <a:t>ηλεκτρική φόρτιση</a:t>
            </a:r>
          </a:p>
          <a:p>
            <a:pPr lvl="1"/>
            <a:r>
              <a:rPr lang="el-GR" sz="2000" dirty="0">
                <a:latin typeface="Calibri" panose="020F0502020204030204" pitchFamily="34" charset="0"/>
                <a:cs typeface="Calibri" panose="020F0502020204030204" pitchFamily="34" charset="0"/>
              </a:rPr>
              <a:t>Ηλεκτρικά φορτισμένα σωματίδια κινούνται από τα μαλλιά σας στο μπαλόνι</a:t>
            </a:r>
          </a:p>
          <a:p>
            <a:pPr lvl="1"/>
            <a:r>
              <a:rPr lang="el-GR" sz="2000" dirty="0">
                <a:latin typeface="Calibri" panose="020F0502020204030204" pitchFamily="34" charset="0"/>
                <a:cs typeface="Calibri" panose="020F0502020204030204" pitchFamily="34" charset="0"/>
              </a:rPr>
              <a:t>Πλησιάζοντας το στα κομμάτια χαρτί, τα φορτισμένα σωματίδια έλκουν κάποια άλλα φορτισμένα σωματίδια στο χαρτί</a:t>
            </a:r>
          </a:p>
          <a:p>
            <a:pPr lvl="1"/>
            <a:r>
              <a:rPr lang="el-GR" sz="2000" dirty="0">
                <a:latin typeface="Calibri" panose="020F0502020204030204" pitchFamily="34" charset="0"/>
                <a:cs typeface="Calibri" panose="020F0502020204030204" pitchFamily="34" charset="0"/>
              </a:rPr>
              <a:t>Όσο περισσότερο τρίβουμε το μπαλόνι στα μαλλιά μας, τόσο μεγαλύτερη ποσότητα φορτισμένων σωματιδίων μεταφέρεται</a:t>
            </a:r>
          </a:p>
          <a:p>
            <a:pPr lvl="1"/>
            <a:r>
              <a:rPr lang="el-GR" sz="2000" dirty="0">
                <a:latin typeface="Calibri" panose="020F0502020204030204" pitchFamily="34" charset="0"/>
                <a:cs typeface="Calibri" panose="020F0502020204030204" pitchFamily="34" charset="0"/>
              </a:rPr>
              <a:t>Αρχικά, το μπαλόνι και τα κομματάκια χαρτιού ονομάζονται </a:t>
            </a:r>
            <a:r>
              <a:rPr lang="en-US" sz="2000" b="1" dirty="0">
                <a:latin typeface="Calibri" panose="020F0502020204030204" pitchFamily="34" charset="0"/>
                <a:cs typeface="Calibri" panose="020F0502020204030204" pitchFamily="34" charset="0"/>
              </a:rPr>
              <a:t>(</a:t>
            </a:r>
            <a:r>
              <a:rPr lang="el-GR" sz="2000" b="1" dirty="0">
                <a:latin typeface="Calibri" panose="020F0502020204030204" pitchFamily="34" charset="0"/>
                <a:cs typeface="Calibri" panose="020F0502020204030204" pitchFamily="34" charset="0"/>
              </a:rPr>
              <a:t>ηλεκτρικά)</a:t>
            </a:r>
            <a:r>
              <a:rPr lang="el-GR" sz="2000"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ουδέτερα</a:t>
            </a:r>
          </a:p>
          <a:p>
            <a:pPr lvl="2"/>
            <a:r>
              <a:rPr lang="el-GR" sz="1800" dirty="0">
                <a:latin typeface="Calibri" panose="020F0502020204030204" pitchFamily="34" charset="0"/>
                <a:cs typeface="Calibri" panose="020F0502020204030204" pitchFamily="34" charset="0"/>
              </a:rPr>
              <a:t>…απλά γιατί δεν έχουν πλεόνασμα ή έλλειμα φορτίων</a:t>
            </a:r>
          </a:p>
          <a:p>
            <a:endParaRPr lang="el-GR"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3307" r="30161" b="2135"/>
          <a:stretch/>
        </p:blipFill>
        <p:spPr>
          <a:xfrm>
            <a:off x="7010399" y="673421"/>
            <a:ext cx="1723102" cy="1676400"/>
          </a:xfrm>
          <a:prstGeom prst="rect">
            <a:avLst/>
          </a:prstGeom>
          <a:ln>
            <a:noFill/>
          </a:ln>
          <a:effectLst>
            <a:softEdge rad="112500"/>
          </a:effectLst>
        </p:spPr>
      </p:pic>
    </p:spTree>
    <p:extLst>
      <p:ext uri="{BB962C8B-B14F-4D97-AF65-F5344CB8AC3E}">
        <p14:creationId xmlns:p14="http://schemas.microsoft.com/office/powerpoint/2010/main" val="22648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995151" cy="5105400"/>
          </a:xfrm>
        </p:spPr>
        <p:txBody>
          <a:bodyPr>
            <a:normAutofit/>
          </a:bodyPr>
          <a:lstStyle/>
          <a:p>
            <a:r>
              <a:rPr lang="el-GR" dirty="0">
                <a:latin typeface="Calibri" panose="020F0502020204030204" pitchFamily="34" charset="0"/>
                <a:cs typeface="Calibri" panose="020F0502020204030204" pitchFamily="34" charset="0"/>
              </a:rPr>
              <a:t>Πειράματα έδειξαν ότι υπάρχουν δυο είδη ηλεκτρικού φορτίου </a:t>
            </a:r>
          </a:p>
          <a:p>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Ονομάστηκαν </a:t>
            </a:r>
            <a:r>
              <a:rPr lang="el-GR" b="1" i="1" dirty="0">
                <a:latin typeface="Calibri" panose="020F0502020204030204" pitchFamily="34" charset="0"/>
                <a:cs typeface="Calibri" panose="020F0502020204030204" pitchFamily="34" charset="0"/>
              </a:rPr>
              <a:t>θετικό</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a:t>
            </a:r>
            <a:r>
              <a:rPr lang="el-GR" b="1" dirty="0">
                <a:latin typeface="Calibri" panose="020F0502020204030204" pitchFamily="34" charset="0"/>
                <a:cs typeface="Calibri" panose="020F0502020204030204" pitchFamily="34" charset="0"/>
              </a:rPr>
              <a:t>αρνητικό</a:t>
            </a:r>
            <a:r>
              <a:rPr lang="el-GR" dirty="0">
                <a:latin typeface="Calibri" panose="020F0502020204030204" pitchFamily="34" charset="0"/>
                <a:cs typeface="Calibri" panose="020F0502020204030204" pitchFamily="34" charset="0"/>
              </a:rPr>
              <a:t> </a:t>
            </a:r>
            <a:r>
              <a:rPr lang="el-GR" i="1" dirty="0">
                <a:latin typeface="Calibri" panose="020F0502020204030204" pitchFamily="34" charset="0"/>
                <a:cs typeface="Calibri" panose="020F0502020204030204" pitchFamily="34" charset="0"/>
              </a:rPr>
              <a:t>φορτίο</a:t>
            </a:r>
          </a:p>
          <a:p>
            <a:pPr lvl="1"/>
            <a:r>
              <a:rPr lang="el-GR" dirty="0">
                <a:latin typeface="Calibri" panose="020F0502020204030204" pitchFamily="34" charset="0"/>
                <a:cs typeface="Calibri" panose="020F0502020204030204" pitchFamily="34" charset="0"/>
              </a:rPr>
              <a:t>Τα </a:t>
            </a:r>
            <a:r>
              <a:rPr lang="el-GR" b="1" dirty="0">
                <a:latin typeface="Calibri" panose="020F0502020204030204" pitchFamily="34" charset="0"/>
                <a:cs typeface="Calibri" panose="020F0502020204030204" pitchFamily="34" charset="0"/>
              </a:rPr>
              <a:t>ηλεκτρόνια</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ή και άλλα σωματίδια) έχουν </a:t>
            </a:r>
            <a:r>
              <a:rPr lang="el-GR" b="1" dirty="0">
                <a:latin typeface="Calibri" panose="020F0502020204030204" pitchFamily="34" charset="0"/>
                <a:cs typeface="Calibri" panose="020F0502020204030204" pitchFamily="34" charset="0"/>
              </a:rPr>
              <a:t>αρνητικό φορτίο</a:t>
            </a:r>
          </a:p>
          <a:p>
            <a:pPr lvl="1"/>
            <a:r>
              <a:rPr lang="el-GR" dirty="0">
                <a:latin typeface="Calibri" panose="020F0502020204030204" pitchFamily="34" charset="0"/>
                <a:cs typeface="Calibri" panose="020F0502020204030204" pitchFamily="34" charset="0"/>
              </a:rPr>
              <a:t>Τα </a:t>
            </a:r>
            <a:r>
              <a:rPr lang="el-GR" b="1" dirty="0">
                <a:latin typeface="Calibri" panose="020F0502020204030204" pitchFamily="34" charset="0"/>
                <a:cs typeface="Calibri" panose="020F0502020204030204" pitchFamily="34" charset="0"/>
              </a:rPr>
              <a:t>πρωτόνια</a:t>
            </a:r>
            <a:r>
              <a:rPr lang="el-GR" dirty="0">
                <a:latin typeface="Calibri" panose="020F0502020204030204" pitchFamily="34" charset="0"/>
                <a:cs typeface="Calibri" panose="020F0502020204030204" pitchFamily="34" charset="0"/>
              </a:rPr>
              <a:t> (ή και άλλα σωματίδια) έχουν </a:t>
            </a:r>
            <a:br>
              <a:rPr lang="el-GR"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θετικό φορτίο</a:t>
            </a:r>
          </a:p>
          <a:p>
            <a:pPr lvl="1"/>
            <a:endParaRPr lang="el-GR" b="1" dirty="0">
              <a:latin typeface="Calibri" panose="020F0502020204030204" pitchFamily="34" charset="0"/>
              <a:cs typeface="Calibri" panose="020F0502020204030204" pitchFamily="34" charset="0"/>
            </a:endParaRPr>
          </a:p>
          <a:p>
            <a:r>
              <a:rPr lang="el-GR" b="1" dirty="0">
                <a:latin typeface="Calibri" panose="020F0502020204030204" pitchFamily="34" charset="0"/>
                <a:cs typeface="Calibri" panose="020F0502020204030204" pitchFamily="34" charset="0"/>
              </a:rPr>
              <a:t>Φορτία ίδιου προσήμου απωθούνται</a:t>
            </a:r>
          </a:p>
          <a:p>
            <a:r>
              <a:rPr lang="el-GR" b="1" dirty="0">
                <a:latin typeface="Calibri" panose="020F0502020204030204" pitchFamily="34" charset="0"/>
                <a:cs typeface="Calibri" panose="020F0502020204030204" pitchFamily="34" charset="0"/>
              </a:rPr>
              <a:t>Φορτία αντίθετου προσήμου έλκονται</a:t>
            </a:r>
          </a:p>
          <a:p>
            <a:endParaRPr lang="el-GR" dirty="0">
              <a:latin typeface="Calibri" panose="020F0502020204030204" pitchFamily="34" charset="0"/>
              <a:cs typeface="Calibri" panose="020F0502020204030204" pitchFamily="34" charset="0"/>
            </a:endParaRPr>
          </a:p>
        </p:txBody>
      </p:sp>
      <p:grpSp>
        <p:nvGrpSpPr>
          <p:cNvPr id="15" name="Group 14"/>
          <p:cNvGrpSpPr/>
          <p:nvPr/>
        </p:nvGrpSpPr>
        <p:grpSpPr>
          <a:xfrm>
            <a:off x="6248400" y="4419600"/>
            <a:ext cx="2385551" cy="2057400"/>
            <a:chOff x="6785106" y="4800600"/>
            <a:chExt cx="1848845" cy="1676400"/>
          </a:xfrm>
        </p:grpSpPr>
        <p:grpSp>
          <p:nvGrpSpPr>
            <p:cNvPr id="12" name="Group 11"/>
            <p:cNvGrpSpPr/>
            <p:nvPr/>
          </p:nvGrpSpPr>
          <p:grpSpPr>
            <a:xfrm>
              <a:off x="6785106" y="4800600"/>
              <a:ext cx="1848845" cy="1676400"/>
              <a:chOff x="6800244" y="4800600"/>
              <a:chExt cx="1848845" cy="167640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35875"/>
              <a:stretch/>
            </p:blipFill>
            <p:spPr>
              <a:xfrm>
                <a:off x="6800244" y="4959282"/>
                <a:ext cx="1581756" cy="1517718"/>
              </a:xfrm>
              <a:prstGeom prst="rect">
                <a:avLst/>
              </a:prstGeom>
            </p:spPr>
          </p:pic>
          <p:sp>
            <p:nvSpPr>
              <p:cNvPr id="11" name="Rounded Rectangle 10"/>
              <p:cNvSpPr/>
              <p:nvPr/>
            </p:nvSpPr>
            <p:spPr>
              <a:xfrm>
                <a:off x="8221387" y="4800600"/>
                <a:ext cx="427702"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3" name="Rounded Rectangle 12"/>
            <p:cNvSpPr/>
            <p:nvPr/>
          </p:nvSpPr>
          <p:spPr>
            <a:xfrm>
              <a:off x="8351080" y="5556216"/>
              <a:ext cx="9955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ounded Rectangle 13"/>
            <p:cNvSpPr/>
            <p:nvPr/>
          </p:nvSpPr>
          <p:spPr>
            <a:xfrm>
              <a:off x="8324887" y="6293724"/>
              <a:ext cx="9955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41141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10313</TotalTime>
  <Words>735</Words>
  <Application>Microsoft Office PowerPoint</Application>
  <PresentationFormat>On-screen Show (4:3)</PresentationFormat>
  <Paragraphs>134</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Ηλεκτρομαγνητισμός</vt:lpstr>
      <vt:lpstr>Φυσική για Μηχανικούς</vt:lpstr>
      <vt:lpstr>Φυσική για Μηχανικούς</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959</cp:revision>
  <cp:lastPrinted>2019-11-14T08:09:52Z</cp:lastPrinted>
  <dcterms:created xsi:type="dcterms:W3CDTF">2006-08-16T00:00:00Z</dcterms:created>
  <dcterms:modified xsi:type="dcterms:W3CDTF">2024-12-11T10:18:43Z</dcterms:modified>
  <cp:contentStatus/>
</cp:coreProperties>
</file>